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ovednih-pet.si/vsebine/rp4-gum-sdz-os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panda.com/clipart_images/conductor-mickey-mouse-clipart-16762420" TargetMode="External"/><Relationship Id="rId2" Type="http://schemas.openxmlformats.org/officeDocument/2006/relationships/hyperlink" Target="https://www.vippng.com/preview/wxihm_download-high-resolution-png-mickey-mouse-conductor-orchestr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nevnik.si/tag/%C5%A1vicarski%20dirigent" TargetMode="External"/><Relationship Id="rId4" Type="http://schemas.openxmlformats.org/officeDocument/2006/relationships/hyperlink" Target="https://www.rtvslo.si/kultura/novice/poslovil-se-je-slavni-italijanski-dirigent-claudio-abbado/3278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TEMPO IN DINAMIKA V GLASBI.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OŠ SPODNJA ŠIŠKA</a:t>
            </a:r>
          </a:p>
          <a:p>
            <a:r>
              <a:rPr lang="sl-SI" dirty="0"/>
              <a:t>4. RAZRED</a:t>
            </a:r>
            <a:endParaRPr lang="en-GB" dirty="0"/>
          </a:p>
        </p:txBody>
      </p:sp>
      <p:pic>
        <p:nvPicPr>
          <p:cNvPr id="4" name="Picture 8" descr="Download High Resolution Png - Mickey Mouse Conductor Orchest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39218" cy="45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9790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Poslušaj posnetek in se premikaj po prostoru glede na hitrost glasbe.</a:t>
            </a:r>
            <a:endParaRPr lang="en-GB" dirty="0"/>
          </a:p>
        </p:txBody>
      </p:sp>
      <p:pic>
        <p:nvPicPr>
          <p:cNvPr id="1028" name="Picture 4" descr="Stenska nalepka Nota O0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94" y="2877228"/>
            <a:ext cx="862864" cy="8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9745" y="3009207"/>
            <a:ext cx="7093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Posnetek</a:t>
            </a:r>
            <a:r>
              <a:rPr lang="en-GB" dirty="0"/>
              <a:t> </a:t>
            </a:r>
            <a:r>
              <a:rPr lang="en-GB" dirty="0" err="1"/>
              <a:t>najdeš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Radovednih</a:t>
            </a:r>
            <a:r>
              <a:rPr lang="en-GB" dirty="0"/>
              <a:t> pet:</a:t>
            </a:r>
          </a:p>
          <a:p>
            <a:r>
              <a:rPr lang="en-US" dirty="0">
                <a:hlinkClick r:id="rId3"/>
              </a:rPr>
              <a:t>https://www.radovednih-pet.si/vsebine/rp4-gum-sdz-osn/#</a:t>
            </a:r>
            <a:endParaRPr lang="en-US" dirty="0"/>
          </a:p>
          <a:p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ne </a:t>
            </a:r>
            <a:r>
              <a:rPr lang="en-US" dirty="0" err="1"/>
              <a:t>odpre</a:t>
            </a:r>
            <a:r>
              <a:rPr lang="en-US" dirty="0"/>
              <a:t>, </a:t>
            </a:r>
            <a:r>
              <a:rPr lang="en-US" dirty="0" err="1"/>
              <a:t>pojdi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tej</a:t>
            </a:r>
            <a:r>
              <a:rPr lang="en-US" dirty="0"/>
              <a:t> </a:t>
            </a:r>
            <a:r>
              <a:rPr lang="en-US" dirty="0" err="1"/>
              <a:t>poti</a:t>
            </a:r>
            <a:r>
              <a:rPr lang="en-US" dirty="0"/>
              <a:t>:</a:t>
            </a:r>
          </a:p>
          <a:p>
            <a:r>
              <a:rPr lang="en-US" dirty="0"/>
              <a:t>4 &gt; </a:t>
            </a:r>
            <a:r>
              <a:rPr lang="en-US" dirty="0" err="1"/>
              <a:t>Glasbena</a:t>
            </a:r>
            <a:r>
              <a:rPr lang="en-US" dirty="0"/>
              <a:t> </a:t>
            </a:r>
            <a:r>
              <a:rPr lang="en-US" dirty="0" err="1"/>
              <a:t>umetnost</a:t>
            </a:r>
            <a:r>
              <a:rPr lang="en-US" dirty="0"/>
              <a:t> &gt; </a:t>
            </a:r>
            <a:r>
              <a:rPr lang="en-US" dirty="0" err="1"/>
              <a:t>interaktivno</a:t>
            </a:r>
            <a:r>
              <a:rPr lang="en-US" dirty="0"/>
              <a:t> </a:t>
            </a:r>
            <a:r>
              <a:rPr lang="en-US" dirty="0" err="1"/>
              <a:t>gradivo</a:t>
            </a:r>
            <a:r>
              <a:rPr lang="en-US" dirty="0"/>
              <a:t> z </a:t>
            </a:r>
            <a:r>
              <a:rPr lang="en-US" dirty="0" err="1"/>
              <a:t>multimedijsko</a:t>
            </a:r>
            <a:r>
              <a:rPr lang="en-US" dirty="0"/>
              <a:t> </a:t>
            </a:r>
            <a:r>
              <a:rPr lang="en-US" dirty="0" err="1"/>
              <a:t>vsebino</a:t>
            </a:r>
            <a:endParaRPr lang="en-US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28011" y="4713317"/>
            <a:ext cx="691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1">
                    <a:lumMod val="50000"/>
                  </a:schemeClr>
                </a:solidFill>
              </a:rPr>
              <a:t>Kako si se premikal? 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85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151" y="471898"/>
            <a:ext cx="819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Kako je dinamika in hitrost izvajanja označena v notnem zapisu? Z mednarodno dogovorjenimi besedami.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0822" y="1429789"/>
            <a:ext cx="2676698" cy="2743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398521" y="1429789"/>
            <a:ext cx="2676698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326679" y="1429789"/>
            <a:ext cx="2676698" cy="274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254837" y="1429789"/>
            <a:ext cx="2676698" cy="2743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1644" y="2942705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piano / tiho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32662" y="3127371"/>
            <a:ext cx="206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forte / glasno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600305" y="3233651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adagio / počasi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434945" y="3127371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Allegro / hitro</a:t>
            </a:r>
            <a:endParaRPr lang="en-GB" dirty="0"/>
          </a:p>
        </p:txBody>
      </p:sp>
      <p:sp>
        <p:nvSpPr>
          <p:cNvPr id="11" name="AutoShape 2" descr="For anyone who hasnt taken music the f is forte - #157218733 add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Forte Means Loud And In Literally Meaning It Depicts - Forte Mus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356" y="382129"/>
            <a:ext cx="1282041" cy="7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1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dirigent</a:t>
            </a:r>
            <a:endParaRPr lang="en-GB" dirty="0"/>
          </a:p>
        </p:txBody>
      </p:sp>
      <p:pic>
        <p:nvPicPr>
          <p:cNvPr id="3074" name="Picture 2" descr="švicarski dirigent | Dnevn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272261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5695" y="2443942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Dirigent je tisti, ki orkestru pove, kako hitro naj igrajo. </a:t>
            </a:r>
          </a:p>
          <a:p>
            <a:r>
              <a:rPr lang="sl-SI" dirty="0"/>
              <a:t>Kako pa dirigent premika roke? </a:t>
            </a:r>
            <a:endParaRPr lang="en-GB" dirty="0"/>
          </a:p>
        </p:txBody>
      </p:sp>
      <p:pic>
        <p:nvPicPr>
          <p:cNvPr id="3076" name="Picture 4" descr="Thinking emoji illustration, Emojipedia Sticker Emoticon, Think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072" y="2967355"/>
            <a:ext cx="560128" cy="56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slovil se je slavni italijanski dirigent Claudio Abbado - RTVSLO.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42" y="3726382"/>
            <a:ext cx="3423658" cy="220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5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6300" y="3209520"/>
            <a:ext cx="2413000" cy="5772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933" y="1166843"/>
            <a:ext cx="2413000" cy="5772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87267" y="3369733"/>
            <a:ext cx="2413000" cy="577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857067" y="1870303"/>
            <a:ext cx="2413000" cy="57729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48000" y="8898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1045" y="2058912"/>
            <a:ext cx="4827388" cy="3620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4468" y="520512"/>
            <a:ext cx="970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accent2">
                    <a:lumMod val="50000"/>
                  </a:schemeClr>
                </a:solidFill>
              </a:rPr>
              <a:t>Kako dirigiramo?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1166843"/>
            <a:ext cx="278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HITRO - hitri gibi roke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27667" y="3175000"/>
            <a:ext cx="204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POČASI – počasni gibi roke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1888067"/>
            <a:ext cx="28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GLASNO – veliki gibi roke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87267" y="3369733"/>
            <a:ext cx="28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TIHO – majhni gibi roke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76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konec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Tako, pa smo prišli do konca današnje ure. Sedaj lahko doma organizirate čisto pravi koncert. Če bodo starši seveda za. </a:t>
            </a:r>
            <a:r>
              <a:rPr lang="sl-SI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Lepo bodite. </a:t>
            </a:r>
            <a:endParaRPr lang="en-GB" dirty="0"/>
          </a:p>
        </p:txBody>
      </p:sp>
      <p:pic>
        <p:nvPicPr>
          <p:cNvPr id="4100" name="Picture 4" descr="Orchestra Clipart | Free download on ClipArt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87" y="2899886"/>
            <a:ext cx="2795587" cy="27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4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slike: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https://www.vippng.com/preview/wxihm_download-high-resolution-png-mickey-mouse-conductor-orchestra/</a:t>
            </a:r>
            <a:endParaRPr lang="sl-SI" dirty="0"/>
          </a:p>
          <a:p>
            <a:r>
              <a:rPr lang="en-GB" dirty="0">
                <a:hlinkClick r:id="rId3"/>
              </a:rPr>
              <a:t>http://www.clipartpanda.com/clipart_images/conductor-mickey-mouse-clipart-16762420</a:t>
            </a:r>
            <a:endParaRPr lang="sl-SI" dirty="0"/>
          </a:p>
          <a:p>
            <a:r>
              <a:rPr lang="en-GB" dirty="0">
                <a:hlinkClick r:id="rId4"/>
              </a:rPr>
              <a:t>https://www.rtvslo.si/kultura/novice/poslovil-se-je-slavni-italijanski-dirigent-claudio-abbado/327812</a:t>
            </a:r>
            <a:endParaRPr lang="sl-SI" dirty="0"/>
          </a:p>
          <a:p>
            <a:r>
              <a:rPr lang="en-GB" dirty="0">
                <a:hlinkClick r:id="rId5"/>
              </a:rPr>
              <a:t>https://www.dnevnik.si/tag/%C5%A1vicarski%20dirigent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840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</TotalTime>
  <Words>227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Tw Cen MT</vt:lpstr>
      <vt:lpstr>Tw Cen MT Condensed</vt:lpstr>
      <vt:lpstr>Wingdings</vt:lpstr>
      <vt:lpstr>Wingdings 3</vt:lpstr>
      <vt:lpstr>Integral</vt:lpstr>
      <vt:lpstr>TEMPO IN DINAMIKA V GLASBI.</vt:lpstr>
      <vt:lpstr>Poslušaj posnetek in se premikaj po prostoru glede na hitrost glasbe.</vt:lpstr>
      <vt:lpstr>PowerPoint Presentation</vt:lpstr>
      <vt:lpstr>dirigent</vt:lpstr>
      <vt:lpstr>PowerPoint Presentation</vt:lpstr>
      <vt:lpstr>konec</vt:lpstr>
      <vt:lpstr>Viri slike: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 IN DINAMIKA V GLASBI.</dc:title>
  <dc:creator>Uporabnik</dc:creator>
  <cp:lastModifiedBy>Lota Gasser</cp:lastModifiedBy>
  <cp:revision>8</cp:revision>
  <dcterms:created xsi:type="dcterms:W3CDTF">2020-04-13T14:20:22Z</dcterms:created>
  <dcterms:modified xsi:type="dcterms:W3CDTF">2020-04-16T08:15:07Z</dcterms:modified>
</cp:coreProperties>
</file>