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75" d="100"/>
          <a:sy n="75" d="100"/>
        </p:scale>
        <p:origin x="176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EqAbtBO2_6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231705-54D9-4F81-A87B-AC3A05F03E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GLASBA SKOZI ČAS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7E07526-D6CF-4C76-85D1-60395A769D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OŠ Spodnja Šiška</a:t>
            </a:r>
          </a:p>
        </p:txBody>
      </p:sp>
    </p:spTree>
    <p:extLst>
      <p:ext uri="{BB962C8B-B14F-4D97-AF65-F5344CB8AC3E}">
        <p14:creationId xmlns:p14="http://schemas.microsoft.com/office/powerpoint/2010/main" val="4125545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9C5067-3900-4A7E-9E54-4068D5F27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>Kako so nastala prva glasbila?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F8E52C9-7CE9-45ED-8557-26551F043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/>
              <a:t> 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>Odgovori ustno.</a:t>
            </a:r>
          </a:p>
          <a:p>
            <a:pPr lvl="0"/>
            <a:r>
              <a:rPr lang="sl-SI" dirty="0"/>
              <a:t>Kako, mislite, da so nastala prva glasbila? Iz česa so bila prva glasbila narejena?</a:t>
            </a:r>
          </a:p>
          <a:p>
            <a:r>
              <a:rPr lang="sl-SI" dirty="0"/>
              <a:t>Zakaj jih je človek ustvaril?</a:t>
            </a:r>
          </a:p>
          <a:p>
            <a:endParaRPr lang="sl-SI" dirty="0"/>
          </a:p>
        </p:txBody>
      </p:sp>
      <p:cxnSp>
        <p:nvCxnSpPr>
          <p:cNvPr id="5" name="Raven puščični povezovalnik 4">
            <a:extLst>
              <a:ext uri="{FF2B5EF4-FFF2-40B4-BE49-F238E27FC236}">
                <a16:creationId xmlns:a16="http://schemas.microsoft.com/office/drawing/2014/main" id="{AD48511F-2696-4B64-8A90-DB1604CADF1A}"/>
              </a:ext>
            </a:extLst>
          </p:cNvPr>
          <p:cNvCxnSpPr/>
          <p:nvPr/>
        </p:nvCxnSpPr>
        <p:spPr>
          <a:xfrm>
            <a:off x="3840481" y="2827605"/>
            <a:ext cx="534572" cy="351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41DA9E0-F6A9-4197-B9BA-373A07C73110}"/>
              </a:ext>
            </a:extLst>
          </p:cNvPr>
          <p:cNvSpPr txBox="1"/>
          <p:nvPr/>
        </p:nvSpPr>
        <p:spPr>
          <a:xfrm>
            <a:off x="1519311" y="4783015"/>
            <a:ext cx="7990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Glasbila so bila narejena iz naravnih materialov kot je: les, kamen, kost. </a:t>
            </a:r>
          </a:p>
          <a:p>
            <a:r>
              <a:rPr lang="sl-SI" dirty="0"/>
              <a:t> Človek je najprej uporabljal svoj glas, potem pa je za spremljavo petju uporabljal različne naravne materiale</a:t>
            </a:r>
          </a:p>
        </p:txBody>
      </p:sp>
    </p:spTree>
    <p:extLst>
      <p:ext uri="{BB962C8B-B14F-4D97-AF65-F5344CB8AC3E}">
        <p14:creationId xmlns:p14="http://schemas.microsoft.com/office/powerpoint/2010/main" val="182758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965B1C-009B-49D5-95B6-5BCC30B60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>Najstarejše glasbilo na svetu.</a:t>
            </a:r>
            <a:br>
              <a:rPr lang="sl-SI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sz="1800" b="1" dirty="0">
                <a:solidFill>
                  <a:schemeClr val="accent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</a:t>
            </a:r>
            <a:r>
              <a:rPr lang="sl-SI" sz="1800" b="1" dirty="0">
                <a:solidFill>
                  <a:schemeClr val="accent2">
                    <a:lumMod val="75000"/>
                  </a:schemeClr>
                </a:solidFill>
              </a:rPr>
              <a:t>animivosti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sz="1800" dirty="0">
                <a:hlinkClick r:id="rId2"/>
              </a:rPr>
              <a:t>https://www.youtube.com/watch?v=EqAbtBO2_6Q</a:t>
            </a:r>
            <a:endParaRPr lang="sl-SI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EF72739-6B99-4EAE-A6BA-034C6C3D7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b="1" dirty="0"/>
              <a:t>SDZ, str. 76 </a:t>
            </a:r>
            <a:r>
              <a:rPr lang="sl-SI" dirty="0"/>
              <a:t>( preberi besedilo)</a:t>
            </a:r>
          </a:p>
          <a:p>
            <a:pPr lvl="0"/>
            <a:r>
              <a:rPr lang="sl-SI" b="1" dirty="0"/>
              <a:t>Ali veš kje je bilo najdeno najstarejše glasbilo na svetu?</a:t>
            </a:r>
            <a:endParaRPr lang="sl-SI" dirty="0"/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D56E729-59B8-462E-8674-471F7D0DB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1" y="3709963"/>
            <a:ext cx="3603932" cy="1639647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992F64D-C5FB-4A77-83C1-3C999B3E6FB5}"/>
              </a:ext>
            </a:extLst>
          </p:cNvPr>
          <p:cNvSpPr txBox="1"/>
          <p:nvPr/>
        </p:nvSpPr>
        <p:spPr>
          <a:xfrm>
            <a:off x="5073291" y="3872282"/>
            <a:ext cx="55368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 Najstarejše glasbilo na svetu je bilo najdeno v jami Divje babe. Gre za koščeno piščal, ki so jo našli v Sloveniji. Izdelana je iz stegnenice mladega jamskega medveda v katero so izvrtane luknjice, ki ustrezajo razmiku prstov na roki.</a:t>
            </a:r>
          </a:p>
        </p:txBody>
      </p:sp>
    </p:spTree>
    <p:extLst>
      <p:ext uri="{BB962C8B-B14F-4D97-AF65-F5344CB8AC3E}">
        <p14:creationId xmlns:p14="http://schemas.microsoft.com/office/powerpoint/2010/main" val="392261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54F265-E5AF-4A0A-8FA1-D89BBDBD9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>Naloga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0C963D9-C816-4999-8CF3-1E82479BF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Potreboval boš kozarce in vodo. </a:t>
            </a:r>
            <a:r>
              <a:rPr lang="sl-SI" dirty="0">
                <a:sym typeface="Wingdings" panose="05000000000000000000" pitchFamily="2" charset="2"/>
              </a:rPr>
              <a:t></a:t>
            </a:r>
          </a:p>
          <a:p>
            <a:r>
              <a:rPr lang="sl-SI" dirty="0">
                <a:sym typeface="Wingdings" panose="05000000000000000000" pitchFamily="2" charset="2"/>
              </a:rPr>
              <a:t>Oblikovali bomo svojo melodijo s pomočjo kozarcev. Kozarce bomo napolnili z vodo in opazovali, kako se ton z dolivanjem ali odlivanjem vode spreminja. </a:t>
            </a:r>
            <a:endParaRPr lang="sl-SI" dirty="0"/>
          </a:p>
        </p:txBody>
      </p:sp>
      <p:pic>
        <p:nvPicPr>
          <p:cNvPr id="1026" name="Picture 2" descr="Njegovo igranje na kozarce napolnjene z vodo vas bo navdušilo – VIDEO">
            <a:extLst>
              <a:ext uri="{FF2B5EF4-FFF2-40B4-BE49-F238E27FC236}">
                <a16:creationId xmlns:a16="http://schemas.microsoft.com/office/drawing/2014/main" id="{B000E1F2-CB30-45CC-9CAB-E3E6209B5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71" y="4023360"/>
            <a:ext cx="4650105" cy="195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CCC9FB4-5BB5-421D-842D-778A5F9D96F0}"/>
              </a:ext>
            </a:extLst>
          </p:cNvPr>
          <p:cNvSpPr txBox="1"/>
          <p:nvPr/>
        </p:nvSpPr>
        <p:spPr>
          <a:xfrm>
            <a:off x="1069145" y="4783015"/>
            <a:ext cx="4009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Ti uspe ugotoviti kakšen ton? </a:t>
            </a:r>
            <a:r>
              <a:rPr lang="sl-SI" dirty="0">
                <a:sym typeface="Wingdings" panose="05000000000000000000" pitchFamily="2" charset="2"/>
              </a:rPr>
              <a:t>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86369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7607FE-F667-475F-9280-09CB3EB4A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>Zaključek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4C37939-C70E-4F53-A1A1-CA0CE4949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Pa smo prišli do konca še ene ure. </a:t>
            </a:r>
            <a:r>
              <a:rPr lang="sl-SI" dirty="0">
                <a:sym typeface="Wingdings" panose="05000000000000000000" pitchFamily="2" charset="2"/>
              </a:rPr>
              <a:t></a:t>
            </a:r>
          </a:p>
          <a:p>
            <a:r>
              <a:rPr lang="sl-SI" dirty="0">
                <a:sym typeface="Wingdings" panose="05000000000000000000" pitchFamily="2" charset="2"/>
              </a:rPr>
              <a:t>Lepo bodite. </a:t>
            </a:r>
          </a:p>
        </p:txBody>
      </p:sp>
      <p:pic>
        <p:nvPicPr>
          <p:cNvPr id="2050" name="Picture 2" descr="Good Bye Emoji">
            <a:extLst>
              <a:ext uri="{FF2B5EF4-FFF2-40B4-BE49-F238E27FC236}">
                <a16:creationId xmlns:a16="http://schemas.microsoft.com/office/drawing/2014/main" id="{E446D663-438E-45E4-BB38-F40EE77BF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069" y="3233414"/>
            <a:ext cx="2642454" cy="264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7028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</TotalTime>
  <Words>214</Words>
  <Application>Microsoft Macintosh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Garamond</vt:lpstr>
      <vt:lpstr>Wingdings</vt:lpstr>
      <vt:lpstr>Naravno</vt:lpstr>
      <vt:lpstr>GLASBA SKOZI ČAS</vt:lpstr>
      <vt:lpstr>Kako so nastala prva glasbila?</vt:lpstr>
      <vt:lpstr>Najstarejše glasbilo na svetu. Zanimivosti https://www.youtube.com/watch?v=EqAbtBO2_6Q</vt:lpstr>
      <vt:lpstr>Naloga </vt:lpstr>
      <vt:lpstr>Zaključek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GLASBA SKOZI ČAS</dc:title>
  <dc:creator>Tanja Špicar</dc:creator>
  <cp:lastModifiedBy>Lota Gasser</cp:lastModifiedBy>
  <cp:revision>5</cp:revision>
  <dcterms:created xsi:type="dcterms:W3CDTF">2020-05-14T11:38:53Z</dcterms:created>
  <dcterms:modified xsi:type="dcterms:W3CDTF">2020-05-14T19:46:09Z</dcterms:modified>
</cp:coreProperties>
</file>