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93" d="100"/>
          <a:sy n="93" d="100"/>
        </p:scale>
        <p:origin x="2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Glasbena pravljica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OŠ Spodnja Šiška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45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Pravljica</a:t>
            </a:r>
            <a:r>
              <a:rPr lang="sl-SI" dirty="0" smtClean="0"/>
              <a:t> </a:t>
            </a:r>
            <a:r>
              <a:rPr lang="sl-SI" sz="2000" dirty="0" smtClean="0"/>
              <a:t>(preberi)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V </a:t>
            </a:r>
            <a:r>
              <a:rPr lang="en-GB" dirty="0" err="1"/>
              <a:t>davnih</a:t>
            </a:r>
            <a:r>
              <a:rPr lang="en-GB" dirty="0"/>
              <a:t> </a:t>
            </a:r>
            <a:r>
              <a:rPr lang="en-GB" dirty="0" err="1"/>
              <a:t>časih</a:t>
            </a:r>
            <a:r>
              <a:rPr lang="en-GB" dirty="0"/>
              <a:t> je v </a:t>
            </a:r>
            <a:r>
              <a:rPr lang="en-GB" dirty="0" err="1"/>
              <a:t>majhni</a:t>
            </a:r>
            <a:r>
              <a:rPr lang="en-GB" dirty="0"/>
              <a:t> </a:t>
            </a:r>
            <a:r>
              <a:rPr lang="en-GB" dirty="0" err="1"/>
              <a:t>vasici</a:t>
            </a:r>
            <a:r>
              <a:rPr lang="en-GB" dirty="0"/>
              <a:t> </a:t>
            </a:r>
            <a:r>
              <a:rPr lang="en-GB" dirty="0" err="1"/>
              <a:t>živela</a:t>
            </a:r>
            <a:r>
              <a:rPr lang="en-GB" dirty="0"/>
              <a:t> </a:t>
            </a:r>
            <a:r>
              <a:rPr lang="en-GB" dirty="0" err="1"/>
              <a:t>deklica</a:t>
            </a:r>
            <a:r>
              <a:rPr lang="en-GB" dirty="0"/>
              <a:t> </a:t>
            </a:r>
            <a:r>
              <a:rPr lang="en-GB" dirty="0" err="1"/>
              <a:t>Anka</a:t>
            </a:r>
            <a:r>
              <a:rPr lang="en-GB" dirty="0"/>
              <a:t>. </a:t>
            </a:r>
            <a:r>
              <a:rPr lang="en-GB" dirty="0" err="1"/>
              <a:t>Bila</a:t>
            </a:r>
            <a:r>
              <a:rPr lang="en-GB" dirty="0"/>
              <a:t> je </a:t>
            </a:r>
            <a:r>
              <a:rPr lang="en-GB" dirty="0" err="1"/>
              <a:t>najstarejša</a:t>
            </a:r>
            <a:r>
              <a:rPr lang="en-GB" dirty="0"/>
              <a:t> </a:t>
            </a:r>
            <a:r>
              <a:rPr lang="en-GB" dirty="0" err="1"/>
              <a:t>hči</a:t>
            </a:r>
            <a:r>
              <a:rPr lang="en-GB" dirty="0"/>
              <a:t> v </a:t>
            </a:r>
            <a:r>
              <a:rPr lang="en-GB" dirty="0" err="1"/>
              <a:t>družini</a:t>
            </a:r>
            <a:r>
              <a:rPr lang="en-GB" dirty="0"/>
              <a:t>, </a:t>
            </a:r>
            <a:r>
              <a:rPr lang="en-GB" dirty="0" err="1"/>
              <a:t>zato</a:t>
            </a:r>
            <a:r>
              <a:rPr lang="en-GB" dirty="0"/>
              <a:t> je </a:t>
            </a:r>
          </a:p>
          <a:p>
            <a:r>
              <a:rPr lang="en-GB" dirty="0" err="1"/>
              <a:t>imela</a:t>
            </a:r>
            <a:r>
              <a:rPr lang="en-GB" dirty="0"/>
              <a:t> </a:t>
            </a:r>
            <a:r>
              <a:rPr lang="en-GB" dirty="0" err="1"/>
              <a:t>nalogo</a:t>
            </a:r>
            <a:r>
              <a:rPr lang="en-GB" dirty="0"/>
              <a:t>, da </a:t>
            </a:r>
            <a:r>
              <a:rPr lang="en-GB" dirty="0" err="1"/>
              <a:t>vsako</a:t>
            </a:r>
            <a:r>
              <a:rPr lang="en-GB" dirty="0"/>
              <a:t> </a:t>
            </a:r>
            <a:r>
              <a:rPr lang="en-GB" dirty="0" err="1"/>
              <a:t>jutro</a:t>
            </a:r>
            <a:r>
              <a:rPr lang="en-GB" dirty="0"/>
              <a:t> </a:t>
            </a:r>
            <a:r>
              <a:rPr lang="en-GB" dirty="0" err="1"/>
              <a:t>prinese</a:t>
            </a:r>
            <a:r>
              <a:rPr lang="en-GB" dirty="0"/>
              <a:t> </a:t>
            </a:r>
            <a:r>
              <a:rPr lang="en-GB" dirty="0" err="1"/>
              <a:t>vodo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potoka</a:t>
            </a:r>
            <a:r>
              <a:rPr lang="en-GB" dirty="0"/>
              <a:t>. </a:t>
            </a:r>
          </a:p>
          <a:p>
            <a:r>
              <a:rPr lang="en-GB" dirty="0" err="1"/>
              <a:t>Zjutraj</a:t>
            </a:r>
            <a:r>
              <a:rPr lang="en-GB" dirty="0"/>
              <a:t> so </a:t>
            </a:r>
            <a:r>
              <a:rPr lang="en-GB" dirty="0" err="1"/>
              <a:t>prvi</a:t>
            </a:r>
            <a:r>
              <a:rPr lang="en-GB" dirty="0"/>
              <a:t> </a:t>
            </a:r>
            <a:r>
              <a:rPr lang="en-GB" dirty="0" err="1"/>
              <a:t>sončni</a:t>
            </a:r>
            <a:r>
              <a:rPr lang="en-GB" dirty="0"/>
              <a:t> </a:t>
            </a:r>
            <a:r>
              <a:rPr lang="en-GB" dirty="0" err="1"/>
              <a:t>žarki</a:t>
            </a:r>
            <a:r>
              <a:rPr lang="en-GB" dirty="0"/>
              <a:t> </a:t>
            </a:r>
            <a:r>
              <a:rPr lang="en-GB" dirty="0" err="1"/>
              <a:t>posijali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Ankin</a:t>
            </a:r>
            <a:r>
              <a:rPr lang="en-GB" dirty="0"/>
              <a:t> </a:t>
            </a:r>
            <a:r>
              <a:rPr lang="en-GB" dirty="0" err="1"/>
              <a:t>obraz</a:t>
            </a:r>
            <a:r>
              <a:rPr lang="en-GB" dirty="0"/>
              <a:t>.</a:t>
            </a:r>
          </a:p>
          <a:p>
            <a:r>
              <a:rPr lang="en-GB" dirty="0" err="1"/>
              <a:t>Anka</a:t>
            </a:r>
            <a:r>
              <a:rPr lang="en-GB" dirty="0"/>
              <a:t> je </a:t>
            </a:r>
            <a:r>
              <a:rPr lang="en-GB" dirty="0" err="1"/>
              <a:t>urno</a:t>
            </a:r>
            <a:r>
              <a:rPr lang="en-GB" dirty="0"/>
              <a:t> </a:t>
            </a:r>
            <a:r>
              <a:rPr lang="en-GB" dirty="0" err="1"/>
              <a:t>vstala</a:t>
            </a:r>
            <a:r>
              <a:rPr lang="en-GB" dirty="0"/>
              <a:t>,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obula</a:t>
            </a:r>
            <a:r>
              <a:rPr lang="en-GB" dirty="0"/>
              <a:t> </a:t>
            </a:r>
            <a:r>
              <a:rPr lang="en-GB" dirty="0" err="1"/>
              <a:t>lesene</a:t>
            </a:r>
            <a:r>
              <a:rPr lang="en-GB" dirty="0"/>
              <a:t> </a:t>
            </a:r>
            <a:r>
              <a:rPr lang="en-GB" dirty="0" err="1"/>
              <a:t>cokle</a:t>
            </a:r>
            <a:r>
              <a:rPr lang="en-GB" dirty="0"/>
              <a:t>, </a:t>
            </a:r>
            <a:r>
              <a:rPr lang="en-GB" dirty="0" err="1"/>
              <a:t>vzela</a:t>
            </a:r>
            <a:r>
              <a:rPr lang="en-GB" dirty="0"/>
              <a:t> </a:t>
            </a:r>
            <a:r>
              <a:rPr lang="en-GB" dirty="0" err="1"/>
              <a:t>veliko</a:t>
            </a:r>
            <a:r>
              <a:rPr lang="en-GB" dirty="0"/>
              <a:t> </a:t>
            </a:r>
            <a:r>
              <a:rPr lang="en-GB" dirty="0" err="1"/>
              <a:t>leseno</a:t>
            </a:r>
            <a:r>
              <a:rPr lang="en-GB" dirty="0"/>
              <a:t> </a:t>
            </a:r>
            <a:r>
              <a:rPr lang="en-GB" dirty="0" err="1"/>
              <a:t>vedro</a:t>
            </a:r>
            <a:r>
              <a:rPr lang="en-GB" dirty="0"/>
              <a:t> in </a:t>
            </a:r>
            <a:r>
              <a:rPr lang="en-GB" dirty="0" err="1"/>
              <a:t>že</a:t>
            </a:r>
            <a:r>
              <a:rPr lang="en-GB" dirty="0"/>
              <a:t> je </a:t>
            </a:r>
            <a:r>
              <a:rPr lang="en-GB" dirty="0" err="1"/>
              <a:t>hitela</a:t>
            </a:r>
            <a:r>
              <a:rPr lang="en-GB" dirty="0"/>
              <a:t> </a:t>
            </a:r>
            <a:r>
              <a:rPr lang="en-GB" dirty="0" err="1"/>
              <a:t>visoko</a:t>
            </a:r>
            <a:r>
              <a:rPr lang="en-GB" dirty="0"/>
              <a:t> v </a:t>
            </a:r>
          </a:p>
          <a:p>
            <a:r>
              <a:rPr lang="en-GB" dirty="0" err="1"/>
              <a:t>goro</a:t>
            </a:r>
            <a:r>
              <a:rPr lang="en-GB" dirty="0"/>
              <a:t>, </a:t>
            </a:r>
            <a:r>
              <a:rPr lang="en-GB" dirty="0" err="1"/>
              <a:t>kjer</a:t>
            </a:r>
            <a:r>
              <a:rPr lang="en-GB" dirty="0"/>
              <a:t> je </a:t>
            </a:r>
            <a:r>
              <a:rPr lang="en-GB" dirty="0" err="1"/>
              <a:t>tekel</a:t>
            </a:r>
            <a:r>
              <a:rPr lang="en-GB" dirty="0"/>
              <a:t> </a:t>
            </a:r>
            <a:r>
              <a:rPr lang="en-GB" dirty="0" err="1"/>
              <a:t>najbistrejši</a:t>
            </a:r>
            <a:r>
              <a:rPr lang="en-GB" dirty="0"/>
              <a:t> </a:t>
            </a:r>
            <a:r>
              <a:rPr lang="en-GB" dirty="0" err="1"/>
              <a:t>potoček</a:t>
            </a:r>
            <a:r>
              <a:rPr lang="en-GB" dirty="0"/>
              <a:t>.</a:t>
            </a:r>
          </a:p>
          <a:p>
            <a:r>
              <a:rPr lang="en-GB" dirty="0" err="1"/>
              <a:t>Anka</a:t>
            </a:r>
            <a:r>
              <a:rPr lang="en-GB" dirty="0"/>
              <a:t> je </a:t>
            </a:r>
            <a:r>
              <a:rPr lang="en-GB" dirty="0" err="1"/>
              <a:t>zajela</a:t>
            </a:r>
            <a:r>
              <a:rPr lang="en-GB" dirty="0"/>
              <a:t> </a:t>
            </a:r>
            <a:r>
              <a:rPr lang="en-GB" dirty="0" err="1"/>
              <a:t>vodo</a:t>
            </a:r>
            <a:r>
              <a:rPr lang="en-GB" dirty="0"/>
              <a:t> </a:t>
            </a:r>
            <a:r>
              <a:rPr lang="en-GB" dirty="0" err="1"/>
              <a:t>prvič</a:t>
            </a:r>
            <a:r>
              <a:rPr lang="en-GB" dirty="0"/>
              <a:t>, </a:t>
            </a:r>
            <a:r>
              <a:rPr lang="en-GB" dirty="0" err="1"/>
              <a:t>drugič</a:t>
            </a:r>
            <a:r>
              <a:rPr lang="en-GB" dirty="0"/>
              <a:t>, </a:t>
            </a:r>
            <a:r>
              <a:rPr lang="en-GB" dirty="0" err="1"/>
              <a:t>tretjič</a:t>
            </a:r>
            <a:r>
              <a:rPr lang="en-GB" dirty="0"/>
              <a:t>. </a:t>
            </a:r>
            <a:r>
              <a:rPr lang="en-GB" dirty="0" err="1"/>
              <a:t>Vedro</a:t>
            </a:r>
            <a:r>
              <a:rPr lang="en-GB" dirty="0"/>
              <a:t> je </a:t>
            </a:r>
            <a:r>
              <a:rPr lang="en-GB" dirty="0" err="1"/>
              <a:t>bilo</a:t>
            </a:r>
            <a:r>
              <a:rPr lang="en-GB" dirty="0"/>
              <a:t> </a:t>
            </a:r>
            <a:r>
              <a:rPr lang="en-GB" dirty="0" err="1"/>
              <a:t>polno</a:t>
            </a:r>
            <a:r>
              <a:rPr lang="en-GB" dirty="0"/>
              <a:t>. A v </a:t>
            </a:r>
            <a:r>
              <a:rPr lang="en-GB" dirty="0" err="1"/>
              <a:t>njem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voda</a:t>
            </a:r>
            <a:r>
              <a:rPr lang="en-GB" dirty="0"/>
              <a:t>. V </a:t>
            </a:r>
          </a:p>
          <a:p>
            <a:r>
              <a:rPr lang="en-GB" dirty="0" err="1"/>
              <a:t>bistri</a:t>
            </a:r>
            <a:r>
              <a:rPr lang="en-GB" dirty="0"/>
              <a:t> </a:t>
            </a:r>
            <a:r>
              <a:rPr lang="en-GB" dirty="0" err="1"/>
              <a:t>vodici</a:t>
            </a:r>
            <a:r>
              <a:rPr lang="en-GB" dirty="0"/>
              <a:t> je </a:t>
            </a:r>
            <a:r>
              <a:rPr lang="en-GB" dirty="0" err="1"/>
              <a:t>plavala</a:t>
            </a:r>
            <a:r>
              <a:rPr lang="en-GB" dirty="0"/>
              <a:t> </a:t>
            </a:r>
            <a:r>
              <a:rPr lang="en-GB" dirty="0" err="1"/>
              <a:t>majhna</a:t>
            </a:r>
            <a:r>
              <a:rPr lang="en-GB" dirty="0"/>
              <a:t> </a:t>
            </a:r>
            <a:r>
              <a:rPr lang="en-GB" dirty="0" err="1"/>
              <a:t>bleščeča</a:t>
            </a:r>
            <a:r>
              <a:rPr lang="en-GB" dirty="0"/>
              <a:t> </a:t>
            </a:r>
            <a:r>
              <a:rPr lang="en-GB" dirty="0" err="1"/>
              <a:t>ribica</a:t>
            </a:r>
            <a:r>
              <a:rPr lang="en-GB" dirty="0"/>
              <a:t>.</a:t>
            </a:r>
          </a:p>
          <a:p>
            <a:r>
              <a:rPr lang="en-GB" dirty="0"/>
              <a:t>»</a:t>
            </a:r>
            <a:r>
              <a:rPr lang="en-GB" dirty="0" err="1"/>
              <a:t>Pusti</a:t>
            </a:r>
            <a:r>
              <a:rPr lang="en-GB" dirty="0"/>
              <a:t> me </a:t>
            </a:r>
            <a:r>
              <a:rPr lang="en-GB" dirty="0" err="1"/>
              <a:t>živeti</a:t>
            </a:r>
            <a:r>
              <a:rPr lang="en-GB" dirty="0"/>
              <a:t>, </a:t>
            </a:r>
            <a:r>
              <a:rPr lang="en-GB" dirty="0" err="1"/>
              <a:t>Anka</a:t>
            </a:r>
            <a:r>
              <a:rPr lang="en-GB" dirty="0"/>
              <a:t>,« je </a:t>
            </a:r>
            <a:r>
              <a:rPr lang="en-GB" dirty="0" err="1"/>
              <a:t>ribica</a:t>
            </a:r>
            <a:r>
              <a:rPr lang="en-GB" dirty="0"/>
              <a:t> milo </a:t>
            </a:r>
            <a:r>
              <a:rPr lang="en-GB" dirty="0" err="1"/>
              <a:t>prosila</a:t>
            </a:r>
            <a:r>
              <a:rPr lang="en-GB" dirty="0"/>
              <a:t> </a:t>
            </a:r>
            <a:r>
              <a:rPr lang="en-GB" dirty="0" err="1"/>
              <a:t>deklico</a:t>
            </a:r>
            <a:r>
              <a:rPr lang="en-GB" dirty="0"/>
              <a:t>. </a:t>
            </a:r>
            <a:r>
              <a:rPr lang="en-GB" dirty="0" err="1"/>
              <a:t>Anka</a:t>
            </a:r>
            <a:r>
              <a:rPr lang="en-GB" dirty="0"/>
              <a:t> je </a:t>
            </a: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dobrega</a:t>
            </a:r>
            <a:r>
              <a:rPr lang="en-GB" dirty="0"/>
              <a:t> </a:t>
            </a:r>
            <a:r>
              <a:rPr lang="en-GB" dirty="0" err="1"/>
              <a:t>srca</a:t>
            </a:r>
            <a:r>
              <a:rPr lang="en-GB" dirty="0"/>
              <a:t> in je </a:t>
            </a:r>
            <a:r>
              <a:rPr lang="en-GB" dirty="0" err="1"/>
              <a:t>ribico</a:t>
            </a:r>
            <a:r>
              <a:rPr lang="en-GB" dirty="0"/>
              <a:t> </a:t>
            </a:r>
          </a:p>
          <a:p>
            <a:r>
              <a:rPr lang="en-GB" dirty="0" err="1"/>
              <a:t>spustila</a:t>
            </a:r>
            <a:r>
              <a:rPr lang="en-GB" dirty="0"/>
              <a:t> </a:t>
            </a:r>
            <a:r>
              <a:rPr lang="en-GB" dirty="0" err="1"/>
              <a:t>nazaj</a:t>
            </a:r>
            <a:r>
              <a:rPr lang="en-GB" dirty="0"/>
              <a:t> v </a:t>
            </a:r>
            <a:r>
              <a:rPr lang="en-GB" dirty="0" err="1"/>
              <a:t>potoček</a:t>
            </a:r>
            <a:r>
              <a:rPr lang="en-GB" dirty="0"/>
              <a:t>. </a:t>
            </a:r>
            <a:r>
              <a:rPr lang="en-GB" dirty="0" err="1"/>
              <a:t>Ribica</a:t>
            </a:r>
            <a:r>
              <a:rPr lang="en-GB" dirty="0"/>
              <a:t> je </a:t>
            </a:r>
            <a:r>
              <a:rPr lang="en-GB" dirty="0" err="1"/>
              <a:t>veselo</a:t>
            </a:r>
            <a:r>
              <a:rPr lang="en-GB" dirty="0"/>
              <a:t> </a:t>
            </a:r>
            <a:r>
              <a:rPr lang="en-GB" dirty="0" err="1"/>
              <a:t>zaplavala</a:t>
            </a:r>
            <a:r>
              <a:rPr lang="en-GB" dirty="0"/>
              <a:t> in </a:t>
            </a:r>
            <a:r>
              <a:rPr lang="en-GB" dirty="0" err="1"/>
              <a:t>Anko</a:t>
            </a:r>
            <a:r>
              <a:rPr lang="en-GB" dirty="0"/>
              <a:t> </a:t>
            </a:r>
            <a:r>
              <a:rPr lang="en-GB" dirty="0" err="1"/>
              <a:t>poškropila</a:t>
            </a:r>
            <a:r>
              <a:rPr lang="en-GB" dirty="0"/>
              <a:t> v </a:t>
            </a:r>
            <a:r>
              <a:rPr lang="en-GB" dirty="0" err="1"/>
              <a:t>pozdrav</a:t>
            </a:r>
            <a:r>
              <a:rPr lang="en-GB" dirty="0"/>
              <a:t>. </a:t>
            </a:r>
          </a:p>
          <a:p>
            <a:r>
              <a:rPr lang="en-GB" dirty="0" err="1"/>
              <a:t>Deklica</a:t>
            </a:r>
            <a:r>
              <a:rPr lang="en-GB" dirty="0"/>
              <a:t> je s </a:t>
            </a:r>
            <a:r>
              <a:rPr lang="en-GB" dirty="0" err="1"/>
              <a:t>polnim</a:t>
            </a:r>
            <a:r>
              <a:rPr lang="en-GB" dirty="0"/>
              <a:t> </a:t>
            </a:r>
            <a:r>
              <a:rPr lang="en-GB" dirty="0" err="1"/>
              <a:t>vedrom</a:t>
            </a:r>
            <a:r>
              <a:rPr lang="en-GB" dirty="0"/>
              <a:t> in </a:t>
            </a:r>
            <a:r>
              <a:rPr lang="en-GB" dirty="0" err="1"/>
              <a:t>veseljem</a:t>
            </a:r>
            <a:r>
              <a:rPr lang="en-GB" dirty="0"/>
              <a:t> v </a:t>
            </a:r>
            <a:r>
              <a:rPr lang="en-GB" dirty="0" err="1"/>
              <a:t>srcu</a:t>
            </a:r>
            <a:r>
              <a:rPr lang="en-GB" dirty="0"/>
              <a:t> </a:t>
            </a:r>
            <a:r>
              <a:rPr lang="en-GB" dirty="0" err="1"/>
              <a:t>stekla</a:t>
            </a:r>
            <a:r>
              <a:rPr lang="en-GB" dirty="0"/>
              <a:t> </a:t>
            </a:r>
            <a:r>
              <a:rPr lang="en-GB" dirty="0" err="1"/>
              <a:t>nazaj</a:t>
            </a:r>
            <a:r>
              <a:rPr lang="en-GB" dirty="0"/>
              <a:t> </a:t>
            </a:r>
            <a:r>
              <a:rPr lang="en-GB" dirty="0" err="1"/>
              <a:t>domov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70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909" y="435782"/>
            <a:ext cx="9720072" cy="1499616"/>
          </a:xfrm>
        </p:spPr>
        <p:txBody>
          <a:bodyPr>
            <a:normAutofit/>
          </a:bodyPr>
          <a:lstStyle/>
          <a:p>
            <a:r>
              <a:rPr lang="sl-SI" sz="1800" dirty="0" smtClean="0"/>
              <a:t>Pravljico preberi še enkrat. Tokrat si zraven predstavljal glasbila, s  katerimi bi lahko ponazoril dele te pravljice. 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l-SI" dirty="0" smtClean="0"/>
              <a:t>Označi si dele pravljice, ki bi jih lahko zvočno ponazoril. Zraven si dobiši tudi glasbilom, ki bi ga za to uporabil. </a:t>
            </a:r>
            <a:endParaRPr lang="sl-SI" dirty="0"/>
          </a:p>
          <a:p>
            <a:r>
              <a:rPr lang="sl-SI" dirty="0" smtClean="0"/>
              <a:t>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2048"/>
              </p:ext>
            </p:extLst>
          </p:nvPr>
        </p:nvGraphicFramePr>
        <p:xfrm>
          <a:off x="1560946" y="3205019"/>
          <a:ext cx="8127999" cy="114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5695712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5094993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65616870"/>
                    </a:ext>
                  </a:extLst>
                </a:gridCol>
              </a:tblGrid>
              <a:tr h="508616">
                <a:tc>
                  <a:txBody>
                    <a:bodyPr/>
                    <a:lstStyle/>
                    <a:p>
                      <a:r>
                        <a:rPr lang="sl-SI" dirty="0" smtClean="0"/>
                        <a:t>Primer: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Del pravljice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glasbilo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3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Prinese vodo iz potoka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5980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9491" y="4655127"/>
            <a:ext cx="8257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 smtClean="0">
                <a:solidFill>
                  <a:schemeClr val="accent2">
                    <a:lumMod val="50000"/>
                  </a:schemeClr>
                </a:solidFill>
              </a:rPr>
              <a:t>Ponovi katera glasbila smo že spoznali. </a:t>
            </a:r>
          </a:p>
          <a:p>
            <a:endParaRPr lang="sl-SI" dirty="0"/>
          </a:p>
          <a:p>
            <a:r>
              <a:rPr lang="sl-SI" dirty="0" smtClean="0"/>
              <a:t>Paličice, boben, zvončki, ksilofon, ročne činele, triangel,</a:t>
            </a:r>
          </a:p>
          <a:p>
            <a:r>
              <a:rPr lang="sl-SI" dirty="0" smtClean="0"/>
              <a:t>tamburin, zveneče palice, flavta, …</a:t>
            </a:r>
            <a:endParaRPr lang="en-GB" dirty="0"/>
          </a:p>
        </p:txBody>
      </p:sp>
      <p:pic>
        <p:nvPicPr>
          <p:cNvPr id="1028" name="Picture 4" descr="File:Potok Roztoka.jpg - Wikimedia Comm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277" y="4297680"/>
            <a:ext cx="3676643" cy="22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1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400" dirty="0" smtClean="0">
                <a:solidFill>
                  <a:schemeClr val="accent2">
                    <a:lumMod val="50000"/>
                  </a:schemeClr>
                </a:solidFill>
              </a:rPr>
              <a:t>Reši nalogo v delovnem zvezku</a:t>
            </a:r>
            <a:endParaRPr lang="en-GB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9" b="24803"/>
          <a:stretch/>
        </p:blipFill>
        <p:spPr>
          <a:xfrm>
            <a:off x="3608059" y="1761799"/>
            <a:ext cx="4381395" cy="4426565"/>
          </a:xfrm>
        </p:spPr>
      </p:pic>
      <p:sp>
        <p:nvSpPr>
          <p:cNvPr id="5" name="TextBox 4"/>
          <p:cNvSpPr txBox="1"/>
          <p:nvPr/>
        </p:nvSpPr>
        <p:spPr>
          <a:xfrm>
            <a:off x="1024128" y="1838036"/>
            <a:ext cx="2679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b="1" dirty="0">
                <a:solidFill>
                  <a:schemeClr val="accent2">
                    <a:lumMod val="50000"/>
                  </a:schemeClr>
                </a:solidFill>
              </a:rPr>
              <a:t>SDZ, str. 80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l-SI" u="sng" dirty="0">
                <a:solidFill>
                  <a:schemeClr val="accent2">
                    <a:lumMod val="50000"/>
                  </a:schemeClr>
                </a:solidFill>
              </a:rPr>
              <a:t>3. naloga</a:t>
            </a:r>
            <a:endParaRPr lang="en-GB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95055" y="2004291"/>
            <a:ext cx="2142836" cy="81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12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6906167" y="4057719"/>
            <a:ext cx="2765642" cy="1530281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400" dirty="0" smtClean="0">
                <a:solidFill>
                  <a:schemeClr val="accent2">
                    <a:lumMod val="50000"/>
                  </a:schemeClr>
                </a:solidFill>
              </a:rPr>
              <a:t>Reševanje nalog v delovnem zvezku</a:t>
            </a:r>
            <a:endParaRPr lang="en-GB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u="sng" dirty="0">
                <a:solidFill>
                  <a:schemeClr val="accent2">
                    <a:lumMod val="50000"/>
                  </a:schemeClr>
                </a:solidFill>
              </a:rPr>
              <a:t>4. naloga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l-SI" dirty="0" smtClean="0"/>
              <a:t>Na list ( ali zvezek) narišite </a:t>
            </a:r>
            <a:r>
              <a:rPr lang="sl-SI" dirty="0"/>
              <a:t>del pravljice. </a:t>
            </a:r>
            <a:r>
              <a:rPr lang="sl-SI" dirty="0" smtClean="0"/>
              <a:t>Narišete lahko tudi nekaj, </a:t>
            </a:r>
            <a:r>
              <a:rPr lang="sl-SI" dirty="0"/>
              <a:t>kar v pravljici ni natančno opisano (ptička na veji, veter, nebo, sonce </a:t>
            </a:r>
            <a:r>
              <a:rPr lang="sl-SI" dirty="0" smtClean="0"/>
              <a:t>...). Izberete tudi inštrument, s katerim boste ponazorili ta del pravljice. </a:t>
            </a:r>
            <a:endParaRPr lang="en-GB" dirty="0"/>
          </a:p>
          <a:p>
            <a:r>
              <a:rPr lang="sl-SI" dirty="0"/>
              <a:t> 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21" r="24095" b="10438"/>
          <a:stretch/>
        </p:blipFill>
        <p:spPr>
          <a:xfrm>
            <a:off x="429031" y="4388196"/>
            <a:ext cx="6331987" cy="16744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30473" y="4544291"/>
            <a:ext cx="389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*Naloga je prilagojena.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75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400" dirty="0" smtClean="0">
                <a:solidFill>
                  <a:schemeClr val="accent2">
                    <a:lumMod val="50000"/>
                  </a:schemeClr>
                </a:solidFill>
              </a:rPr>
              <a:t>zaključek</a:t>
            </a:r>
            <a:endParaRPr lang="en-GB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Prišli smo do konca še ene ure. To je bilo za danes vse.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Lepo bodite. 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938" y="2840982"/>
            <a:ext cx="5124450" cy="34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2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81</TotalTime>
  <Words>333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</vt:lpstr>
      <vt:lpstr>Wingdings 3</vt:lpstr>
      <vt:lpstr>Integral</vt:lpstr>
      <vt:lpstr>Glasbena pravljica</vt:lpstr>
      <vt:lpstr>Pravljica (preberi)</vt:lpstr>
      <vt:lpstr>Pravljico preberi še enkrat. Tokrat si zraven predstavljal glasbila, s  katerimi bi lahko ponazoril dele te pravljice. </vt:lpstr>
      <vt:lpstr>Reši nalogo v delovnem zvezku</vt:lpstr>
      <vt:lpstr>Reševanje nalog v delovnem zvezku</vt:lpstr>
      <vt:lpstr>zaključek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Glasbena pravljica</dc:title>
  <dc:creator>Uporabnik</dc:creator>
  <cp:lastModifiedBy>Mateja </cp:lastModifiedBy>
  <cp:revision>4</cp:revision>
  <dcterms:created xsi:type="dcterms:W3CDTF">2020-05-24T07:25:55Z</dcterms:created>
  <dcterms:modified xsi:type="dcterms:W3CDTF">2020-05-27T06:51:38Z</dcterms:modified>
</cp:coreProperties>
</file>