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adovednih-pet.si/vsebine/rp4-gum-sdz-os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adovednih-pet.si/vsebine/rp4-gum-sdz-os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58FCA-2C40-4489-A8A9-C49DE78C9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IGRE S TONI – DO, RE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D5CEAC-D797-4F82-B3E6-EC3839D8F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4682063"/>
            <a:ext cx="9070848" cy="457201"/>
          </a:xfrm>
        </p:spPr>
        <p:txBody>
          <a:bodyPr/>
          <a:lstStyle/>
          <a:p>
            <a:r>
              <a:rPr lang="sl-SI" dirty="0"/>
              <a:t>OŠ Spodnja Šiška</a:t>
            </a:r>
          </a:p>
        </p:txBody>
      </p:sp>
    </p:spTree>
    <p:extLst>
      <p:ext uri="{BB962C8B-B14F-4D97-AF65-F5344CB8AC3E}">
        <p14:creationId xmlns:p14="http://schemas.microsoft.com/office/powerpoint/2010/main" val="376703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35849-1712-4386-A686-B1EB5DAE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Ponovimo solmizacijske zloge.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939062-8C41-4961-89FB-D684D3B97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pomoč si lahko ogledaš posnetek Solmizacijski zlogi na telesu.</a:t>
            </a:r>
          </a:p>
          <a:p>
            <a:r>
              <a:rPr lang="sl-SI" dirty="0"/>
              <a:t>Ponovimo gib roke za tone </a:t>
            </a:r>
            <a:r>
              <a:rPr lang="sl-SI" b="1" dirty="0"/>
              <a:t>SO, MI in LA.</a:t>
            </a:r>
          </a:p>
          <a:p>
            <a:r>
              <a:rPr lang="sl-SI" dirty="0"/>
              <a:t>Danes bomo spoznali tona </a:t>
            </a:r>
            <a:r>
              <a:rPr lang="sl-SI" b="1" dirty="0">
                <a:solidFill>
                  <a:srgbClr val="FF3300"/>
                </a:solidFill>
              </a:rPr>
              <a:t>DO</a:t>
            </a:r>
            <a:r>
              <a:rPr lang="sl-SI" dirty="0"/>
              <a:t> in </a:t>
            </a:r>
            <a:r>
              <a:rPr lang="sl-SI" b="1" dirty="0">
                <a:solidFill>
                  <a:srgbClr val="FF9966"/>
                </a:solidFill>
              </a:rPr>
              <a:t>RE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D882CC-855C-41EB-85D5-DD4ECDF0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65" y="2014194"/>
            <a:ext cx="3453684" cy="1661304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2FAC6BCB-F320-473B-972D-60EBA5C16F10}"/>
              </a:ext>
            </a:extLst>
          </p:cNvPr>
          <p:cNvCxnSpPr/>
          <p:nvPr/>
        </p:nvCxnSpPr>
        <p:spPr>
          <a:xfrm>
            <a:off x="6499274" y="2518117"/>
            <a:ext cx="1603717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5AC78B02-FE48-4669-9699-A7F019D6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582" y="4090495"/>
            <a:ext cx="6825810" cy="14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2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5910C-5E44-49AA-BA78-C6C011B3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0D6FBC-891B-434F-86C5-CA3EFC4B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Kako pokažemo ton </a:t>
            </a:r>
            <a:r>
              <a:rPr lang="sl-SI" dirty="0">
                <a:solidFill>
                  <a:srgbClr val="FF0000"/>
                </a:solidFill>
              </a:rPr>
              <a:t>DO</a:t>
            </a:r>
            <a:r>
              <a:rPr lang="sl-SI" dirty="0"/>
              <a:t> na telesu? </a:t>
            </a:r>
          </a:p>
          <a:p>
            <a:pPr marL="0" indent="0">
              <a:buNone/>
            </a:pPr>
            <a:r>
              <a:rPr lang="sl-SI" dirty="0"/>
              <a:t>(glej sliko) 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dirty="0">
              <a:solidFill>
                <a:srgbClr val="000000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Sedaj, ko vemo kako ga pokažemo z gibi je čas, da slišimo kako zveni.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Odpri mavrično klaviaturo ( interaktivno gradivo) in pritisni ton </a:t>
            </a:r>
            <a:r>
              <a:rPr lang="sl-SI" b="1" dirty="0">
                <a:solidFill>
                  <a:srgbClr val="FF0000"/>
                </a:solidFill>
              </a:rPr>
              <a:t>DO</a:t>
            </a:r>
            <a:r>
              <a:rPr lang="sl-SI" dirty="0">
                <a:solidFill>
                  <a:srgbClr val="000000"/>
                </a:solidFill>
              </a:rPr>
              <a:t>. 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  <a:hlinkClick r:id="rId2"/>
              </a:rPr>
              <a:t>https://www.radovednih-pet.si/vsebine/rp4-gum-sdz-osn/#</a:t>
            </a:r>
            <a:endParaRPr lang="sl-SI" dirty="0">
              <a:solidFill>
                <a:srgbClr val="000000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BE8C22-EB76-48E0-95E5-AF0E25172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33"/>
          <a:stretch/>
        </p:blipFill>
        <p:spPr>
          <a:xfrm>
            <a:off x="2398138" y="4092388"/>
            <a:ext cx="3916315" cy="19426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E54CE3-D156-4BCE-8535-986F67125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6" b="-3801"/>
          <a:stretch/>
        </p:blipFill>
        <p:spPr>
          <a:xfrm>
            <a:off x="7835705" y="1007096"/>
            <a:ext cx="3420836" cy="5027943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4D22EC88-0436-4495-946A-07F5783C0E41}"/>
              </a:ext>
            </a:extLst>
          </p:cNvPr>
          <p:cNvCxnSpPr/>
          <p:nvPr/>
        </p:nvCxnSpPr>
        <p:spPr>
          <a:xfrm flipV="1">
            <a:off x="3981157" y="1885071"/>
            <a:ext cx="4375052" cy="85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7285F2-8E75-499E-AC33-3806BCAC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RE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BFEDFB-A3F9-48E2-B26A-E41FEAB2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69" y="2042632"/>
            <a:ext cx="10058400" cy="3931920"/>
          </a:xfrm>
        </p:spPr>
        <p:txBody>
          <a:bodyPr/>
          <a:lstStyle/>
          <a:p>
            <a:r>
              <a:rPr lang="sl-SI" dirty="0"/>
              <a:t>Kako pokažemo ton </a:t>
            </a:r>
            <a:r>
              <a:rPr lang="sl-SI" dirty="0">
                <a:solidFill>
                  <a:srgbClr val="FFC000"/>
                </a:solidFill>
              </a:rPr>
              <a:t>RE</a:t>
            </a:r>
            <a:r>
              <a:rPr lang="sl-SI" dirty="0"/>
              <a:t> na telesu? </a:t>
            </a:r>
          </a:p>
          <a:p>
            <a:pPr marL="0" indent="0">
              <a:buNone/>
            </a:pPr>
            <a:r>
              <a:rPr lang="sl-SI" dirty="0"/>
              <a:t>(glej sliko) 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dirty="0">
              <a:solidFill>
                <a:srgbClr val="000000"/>
              </a:solidFill>
            </a:endParaRP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Sedaj, ko vemo kako ga pokažemo z gibi je čas, da slišimo kako zveni.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Odpri mavrično klaviaturo ( interaktivno gradivo) in pritisni ton </a:t>
            </a:r>
            <a:r>
              <a:rPr lang="sl-SI" b="1" dirty="0">
                <a:solidFill>
                  <a:srgbClr val="FFC000"/>
                </a:solidFill>
              </a:rPr>
              <a:t>RE</a:t>
            </a:r>
            <a:r>
              <a:rPr lang="sl-SI" dirty="0">
                <a:solidFill>
                  <a:srgbClr val="000000"/>
                </a:solidFill>
              </a:rPr>
              <a:t>. </a:t>
            </a:r>
          </a:p>
          <a:p>
            <a:pPr marL="285750" lvl="0" indent="-285750" defTabSz="457200">
              <a:spcBef>
                <a:spcPts val="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  <a:hlinkClick r:id="rId2"/>
              </a:rPr>
              <a:t>https://www.radovednih-pet.si/vsebine/rp4-gum-sdz-osn/#</a:t>
            </a:r>
            <a:endParaRPr lang="sl-SI" dirty="0">
              <a:solidFill>
                <a:srgbClr val="000000"/>
              </a:solidFill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07866D-D5C7-4B1B-89FC-1CD7CD5B8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0818" b="-8139"/>
          <a:stretch/>
        </p:blipFill>
        <p:spPr>
          <a:xfrm>
            <a:off x="1847801" y="4051495"/>
            <a:ext cx="4248199" cy="20538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DAE18EE-1BE4-4521-A706-04960AABA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6"/>
          <a:stretch/>
        </p:blipFill>
        <p:spPr>
          <a:xfrm>
            <a:off x="7821636" y="969254"/>
            <a:ext cx="3500755" cy="5005298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444F84C6-2BB2-4D13-8372-71DB8A106401}"/>
              </a:ext>
            </a:extLst>
          </p:cNvPr>
          <p:cNvCxnSpPr/>
          <p:nvPr/>
        </p:nvCxnSpPr>
        <p:spPr>
          <a:xfrm flipV="1">
            <a:off x="3770142" y="1828800"/>
            <a:ext cx="4797083" cy="88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8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2DD009-F33C-43CE-ACD6-CBC2120B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stanujeta </a:t>
            </a:r>
            <a:r>
              <a:rPr lang="sl-SI" dirty="0">
                <a:solidFill>
                  <a:srgbClr val="FF0000"/>
                </a:solidFill>
              </a:rPr>
              <a:t>DO</a:t>
            </a:r>
            <a:r>
              <a:rPr lang="sl-SI" dirty="0"/>
              <a:t> in </a:t>
            </a:r>
            <a:r>
              <a:rPr lang="sl-SI" dirty="0">
                <a:solidFill>
                  <a:srgbClr val="FFC000"/>
                </a:solidFill>
              </a:rPr>
              <a:t>RE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24F85F-087B-44E9-B27D-2F92DDCB2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Povemo, da se ton </a:t>
            </a:r>
            <a:r>
              <a:rPr lang="sl-SI" dirty="0">
                <a:solidFill>
                  <a:srgbClr val="FF0000"/>
                </a:solidFill>
              </a:rPr>
              <a:t>DO</a:t>
            </a:r>
            <a:r>
              <a:rPr lang="sl-SI" dirty="0"/>
              <a:t> nahaja na pomožni črti, ton </a:t>
            </a:r>
            <a:r>
              <a:rPr lang="sl-SI" dirty="0">
                <a:solidFill>
                  <a:srgbClr val="FFC000"/>
                </a:solidFill>
              </a:rPr>
              <a:t>RE</a:t>
            </a:r>
            <a:r>
              <a:rPr lang="sl-SI" dirty="0"/>
              <a:t> pa v praznini pod prvo črto.</a:t>
            </a:r>
          </a:p>
          <a:p>
            <a:r>
              <a:rPr lang="sl-SI" dirty="0"/>
              <a:t>Prostore označimo z rdečim krogom DO in oranžnim krogom RE.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ED24F2-FA93-4174-A3EA-EE75808C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3712"/>
            <a:ext cx="4769826" cy="24615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64D53A1-4D6D-4FFF-8045-7A7978F7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3712"/>
            <a:ext cx="4769826" cy="2461516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D46CD028-40EF-4B11-9CFA-B3029C3B5010}"/>
              </a:ext>
            </a:extLst>
          </p:cNvPr>
          <p:cNvSpPr/>
          <p:nvPr/>
        </p:nvSpPr>
        <p:spPr>
          <a:xfrm>
            <a:off x="1463040" y="4379572"/>
            <a:ext cx="281354" cy="2250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E8D8B5E5-2B09-4290-8619-12E824D44CB5}"/>
              </a:ext>
            </a:extLst>
          </p:cNvPr>
          <p:cNvSpPr/>
          <p:nvPr/>
        </p:nvSpPr>
        <p:spPr>
          <a:xfrm>
            <a:off x="7244861" y="4273010"/>
            <a:ext cx="239151" cy="213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070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2CA40-D5AD-4449-AD8B-643F0FF0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Oglej si zapis in zapoj. </a:t>
            </a:r>
            <a:r>
              <a:rPr lang="sl-SI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56DCFF-49FD-487F-B7ED-6A3778EF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Odpri delovni zvezek na strani 72. tvoja prva naloga je, da zapoješ</a:t>
            </a:r>
          </a:p>
          <a:p>
            <a:pPr marL="0" indent="0">
              <a:buNone/>
            </a:pPr>
            <a:r>
              <a:rPr lang="sl-SI" dirty="0"/>
              <a:t> in pokažeš napisane zloge. </a:t>
            </a:r>
          </a:p>
          <a:p>
            <a:pPr marL="0" indent="0">
              <a:buNone/>
            </a:pPr>
            <a:r>
              <a:rPr lang="sl-SI" dirty="0"/>
              <a:t>2.  Preberi zapis v oblačku pri Neži.</a:t>
            </a:r>
          </a:p>
          <a:p>
            <a:pPr marL="0" indent="0">
              <a:buNone/>
            </a:pPr>
            <a:r>
              <a:rPr lang="sl-SI" b="1" dirty="0"/>
              <a:t>3.  Oglej si zapis in zapoj. </a:t>
            </a:r>
          </a:p>
          <a:p>
            <a:pPr marL="0" indent="0">
              <a:buNone/>
            </a:pPr>
            <a:r>
              <a:rPr lang="sl-SI" dirty="0"/>
              <a:t>Si ugotovil katera pesem je predstavljena s solmizacijskimi zlogi?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130998E-2F77-4E82-846B-FA2480B91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8" b="3590"/>
          <a:stretch/>
        </p:blipFill>
        <p:spPr>
          <a:xfrm>
            <a:off x="7490902" y="548641"/>
            <a:ext cx="4098052" cy="5542671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D1613B1F-97AD-46D2-85AC-99FC25A016EE}"/>
              </a:ext>
            </a:extLst>
          </p:cNvPr>
          <p:cNvCxnSpPr>
            <a:cxnSpLocks/>
          </p:cNvCxnSpPr>
          <p:nvPr/>
        </p:nvCxnSpPr>
        <p:spPr>
          <a:xfrm>
            <a:off x="3446585" y="2602523"/>
            <a:ext cx="6443003" cy="970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715593-2629-45B7-B459-B8D3C98A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Si pravilno ugotovil rešitev?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1C0CB4-2299-4F63-991B-0A0A7862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r>
              <a:rPr lang="sl-SI" sz="2400" dirty="0"/>
              <a:t>Rešitev: Zapis predstavlja pesem z naslovom </a:t>
            </a:r>
            <a:r>
              <a:rPr lang="sl-SI" sz="2400" dirty="0">
                <a:solidFill>
                  <a:srgbClr val="C00000"/>
                </a:solidFill>
              </a:rPr>
              <a:t>Jesenska.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A6122D7-AAE8-4F20-BF31-B761E90C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07" y="3091375"/>
            <a:ext cx="2731477" cy="273147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33DAA67-422F-4038-A2C4-C3802E4AFF03}"/>
              </a:ext>
            </a:extLst>
          </p:cNvPr>
          <p:cNvSpPr txBox="1"/>
          <p:nvPr/>
        </p:nvSpPr>
        <p:spPr>
          <a:xfrm>
            <a:off x="4501662" y="3249637"/>
            <a:ext cx="673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Tako, pa smo prišli do konca. </a:t>
            </a:r>
            <a:r>
              <a:rPr lang="sl-SI" sz="2000" dirty="0">
                <a:sym typeface="Wingdings" panose="05000000000000000000" pitchFamily="2" charset="2"/>
              </a:rPr>
              <a:t> Vaša naloga je, da rešite naloge v delovnem zvezku na strani 72, v kolikor še niste. </a:t>
            </a:r>
          </a:p>
          <a:p>
            <a:endParaRPr lang="sl-SI" sz="2000" dirty="0">
              <a:sym typeface="Wingdings" panose="05000000000000000000" pitchFamily="2" charset="2"/>
            </a:endParaRPr>
          </a:p>
          <a:p>
            <a:r>
              <a:rPr lang="sl-SI" sz="2000" dirty="0">
                <a:sym typeface="Wingdings" panose="05000000000000000000" pitchFamily="2" charset="2"/>
              </a:rPr>
              <a:t>Lepo se imejte. 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191100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60</TotalTime>
  <Words>288</Words>
  <Application>Microsoft Office PowerPoint</Application>
  <PresentationFormat>Širokozaslonsko</PresentationFormat>
  <Paragraphs>35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Garamond</vt:lpstr>
      <vt:lpstr>Milo</vt:lpstr>
      <vt:lpstr>IGRE S TONI – DO, RE</vt:lpstr>
      <vt:lpstr>Ponovimo solmizacijske zloge. </vt:lpstr>
      <vt:lpstr>DO</vt:lpstr>
      <vt:lpstr>RE</vt:lpstr>
      <vt:lpstr>Kje stanujeta DO in RE?</vt:lpstr>
      <vt:lpstr>Oglej si zapis in zapoj. </vt:lpstr>
      <vt:lpstr>Si pravilno ugotovil rešitev?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 S TONI – DO, RE</dc:title>
  <dc:creator>Tanja Špicar</dc:creator>
  <cp:lastModifiedBy>Uporabnik</cp:lastModifiedBy>
  <cp:revision>7</cp:revision>
  <dcterms:created xsi:type="dcterms:W3CDTF">2020-04-22T13:09:04Z</dcterms:created>
  <dcterms:modified xsi:type="dcterms:W3CDTF">2020-05-13T11:18:01Z</dcterms:modified>
</cp:coreProperties>
</file>