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radovednih-pet.si/vsebine/rp4-gum-sdz-os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0ABD3A2-43CB-43E2-AE61-BD190F0D48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Solmizacija,</a:t>
            </a:r>
            <a:br>
              <a:rPr lang="sl-SI" dirty="0"/>
            </a:br>
            <a:r>
              <a:rPr lang="sl-SI" dirty="0"/>
              <a:t>igre s toni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07A1F87-B363-4183-AB4B-8C68AC8DD5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OŠ Spodnja Šiška</a:t>
            </a:r>
          </a:p>
        </p:txBody>
      </p:sp>
    </p:spTree>
    <p:extLst>
      <p:ext uri="{BB962C8B-B14F-4D97-AF65-F5344CB8AC3E}">
        <p14:creationId xmlns:p14="http://schemas.microsoft.com/office/powerpoint/2010/main" val="269587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193E87-9366-4A74-A53B-E4CC3466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C000"/>
                </a:solidFill>
              </a:rPr>
              <a:t>P</a:t>
            </a:r>
            <a:r>
              <a:rPr lang="sl-SI" dirty="0">
                <a:solidFill>
                  <a:srgbClr val="FF0000"/>
                </a:solidFill>
              </a:rPr>
              <a:t>o</a:t>
            </a:r>
            <a:r>
              <a:rPr lang="sl-SI" dirty="0">
                <a:solidFill>
                  <a:srgbClr val="FFFF00"/>
                </a:solidFill>
              </a:rPr>
              <a:t>n</a:t>
            </a:r>
            <a:r>
              <a:rPr lang="sl-SI" dirty="0">
                <a:solidFill>
                  <a:srgbClr val="92D050"/>
                </a:solidFill>
              </a:rPr>
              <a:t>o</a:t>
            </a:r>
            <a:r>
              <a:rPr lang="sl-SI" dirty="0">
                <a:solidFill>
                  <a:srgbClr val="00B0F0"/>
                </a:solidFill>
              </a:rPr>
              <a:t>v</a:t>
            </a:r>
            <a:r>
              <a:rPr lang="sl-SI" dirty="0">
                <a:solidFill>
                  <a:srgbClr val="00B050"/>
                </a:solidFill>
              </a:rPr>
              <a:t>i</a:t>
            </a:r>
            <a:r>
              <a:rPr lang="sl-SI" dirty="0">
                <a:solidFill>
                  <a:srgbClr val="0070C0"/>
                </a:solidFill>
              </a:rPr>
              <a:t>t</a:t>
            </a:r>
            <a:r>
              <a:rPr lang="sl-SI" dirty="0">
                <a:solidFill>
                  <a:srgbClr val="002060"/>
                </a:solidFill>
              </a:rPr>
              <a:t>e</a:t>
            </a:r>
            <a:r>
              <a:rPr lang="sl-SI" dirty="0">
                <a:solidFill>
                  <a:srgbClr val="7030A0"/>
                </a:solidFill>
              </a:rPr>
              <a:t>v</a:t>
            </a:r>
            <a:r>
              <a:rPr lang="sl-SI" dirty="0"/>
              <a:t>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7A6D9D-9CA3-44F5-AB20-91AC07B88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AA5AC7E-8380-4B60-8A8B-B2D118522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97" y="2103120"/>
            <a:ext cx="11406605" cy="43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3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2962F8-CA9B-4025-A4FA-988D6328D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Ponovimo gib roke za tona </a:t>
            </a:r>
            <a:r>
              <a:rPr lang="sl-SI" dirty="0">
                <a:solidFill>
                  <a:srgbClr val="FFC000"/>
                </a:solidFill>
              </a:rPr>
              <a:t>SO</a:t>
            </a:r>
            <a:r>
              <a:rPr lang="sl-SI" dirty="0"/>
              <a:t> in </a:t>
            </a:r>
            <a:r>
              <a:rPr lang="sl-SI" dirty="0">
                <a:solidFill>
                  <a:srgbClr val="C00000"/>
                </a:solidFill>
              </a:rPr>
              <a:t>MI</a:t>
            </a:r>
            <a:r>
              <a:rPr lang="sl-SI" dirty="0"/>
              <a:t>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901B3C-CF4E-4DFE-91B7-079A7B82A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36AD3CD-EA4E-4020-8A04-909AEEA5B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497" y="2056756"/>
            <a:ext cx="2311798" cy="384679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E8A1573-CA4A-4501-854E-AB86A14D3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769" y="2099317"/>
            <a:ext cx="2311797" cy="38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5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B4D7DF-37F9-4333-A129-4B626982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8E84EA3-89AE-4C11-8DF1-4E1180810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100" dirty="0"/>
              <a:t>Ogledamo si posnetek z naslovom Solmizacijski zlogi na telesu. </a:t>
            </a:r>
          </a:p>
          <a:p>
            <a:pPr marL="0" indent="0">
              <a:buNone/>
            </a:pPr>
            <a:r>
              <a:rPr lang="sl-SI" sz="2100" b="1" dirty="0">
                <a:solidFill>
                  <a:schemeClr val="accent1">
                    <a:lumMod val="75000"/>
                  </a:schemeClr>
                </a:solidFill>
              </a:rPr>
              <a:t>Kje najdeš posnetek?</a:t>
            </a:r>
          </a:p>
          <a:p>
            <a:pPr marL="0" lvl="0" indent="0">
              <a:buNone/>
            </a:pPr>
            <a:r>
              <a:rPr lang="sl-SI" sz="2100" dirty="0"/>
              <a:t>Posnetek najdeš na Radovednih 5, interaktivno gradivo. ( Igre s toni)</a:t>
            </a:r>
          </a:p>
          <a:p>
            <a:pPr lvl="0"/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2400" b="1" dirty="0">
                <a:solidFill>
                  <a:schemeClr val="accent1">
                    <a:lumMod val="75000"/>
                  </a:schemeClr>
                </a:solidFill>
              </a:rPr>
              <a:t>Bodi pozoren, kako pokaže ton LA.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F10D9D5-1032-4EE8-8425-4007372BF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156" y="3678701"/>
            <a:ext cx="3699291" cy="1779447"/>
          </a:xfrm>
          <a:prstGeom prst="rect">
            <a:avLst/>
          </a:prstGeom>
        </p:spPr>
      </p:pic>
      <p:cxnSp>
        <p:nvCxnSpPr>
          <p:cNvPr id="6" name="Raven puščični povezovalnik 5">
            <a:extLst>
              <a:ext uri="{FF2B5EF4-FFF2-40B4-BE49-F238E27FC236}">
                <a16:creationId xmlns:a16="http://schemas.microsoft.com/office/drawing/2014/main" id="{9150EEFA-3E17-42F4-938F-140B1445B0D2}"/>
              </a:ext>
            </a:extLst>
          </p:cNvPr>
          <p:cNvCxnSpPr>
            <a:cxnSpLocks/>
          </p:cNvCxnSpPr>
          <p:nvPr/>
        </p:nvCxnSpPr>
        <p:spPr>
          <a:xfrm>
            <a:off x="4550641" y="3372670"/>
            <a:ext cx="2173716" cy="11957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48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0F7C51-6D32-4694-89BC-094B31304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7094816-2CBD-4A02-B339-8552850D1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400" dirty="0"/>
              <a:t>Kako pokažemo LA na telesu?</a:t>
            </a:r>
          </a:p>
          <a:p>
            <a:pPr marL="0" lvl="0" indent="0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l-SI" sz="2400" dirty="0"/>
          </a:p>
          <a:p>
            <a:pPr marL="0" lvl="0" indent="0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sz="2400" dirty="0"/>
              <a:t> </a:t>
            </a:r>
            <a:r>
              <a:rPr lang="sl-SI" dirty="0">
                <a:solidFill>
                  <a:srgbClr val="000000"/>
                </a:solidFill>
              </a:rPr>
              <a:t>Sedaj, ko vemo kako ga pokažemo z gibi je čas, da slišimo kako zveni.</a:t>
            </a:r>
          </a:p>
          <a:p>
            <a:pPr marL="0" lvl="0" indent="0" defTabSz="457200">
              <a:spcBef>
                <a:spcPts val="0"/>
              </a:spcBef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dirty="0">
                <a:solidFill>
                  <a:srgbClr val="000000"/>
                </a:solidFill>
              </a:rPr>
              <a:t>Odpri mavrično klaviaturo ( interaktivno gradivo) in pritisni ton </a:t>
            </a: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LA</a:t>
            </a:r>
            <a:r>
              <a:rPr lang="sl-SI" dirty="0">
                <a:solidFill>
                  <a:srgbClr val="000000"/>
                </a:solidFill>
              </a:rPr>
              <a:t>. </a:t>
            </a:r>
          </a:p>
          <a:p>
            <a:pPr marL="0" lvl="0" indent="0" defTabSz="457200">
              <a:spcBef>
                <a:spcPts val="0"/>
              </a:spcBef>
              <a:buSzPct val="100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l-SI" dirty="0">
                <a:solidFill>
                  <a:srgbClr val="000000"/>
                </a:solidFill>
                <a:hlinkClick r:id="rId2"/>
              </a:rPr>
              <a:t>https://www.radovednih-pet.si/vsebine/rp4-gum-sdz-osn/#</a:t>
            </a:r>
            <a:endParaRPr lang="sl-SI" dirty="0">
              <a:solidFill>
                <a:srgbClr val="000000"/>
              </a:solidFill>
            </a:endParaRPr>
          </a:p>
          <a:p>
            <a:endParaRPr lang="sl-SI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2EE0680-6D69-4DEA-A27A-504409E6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91" y="4069080"/>
            <a:ext cx="6206085" cy="129132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A50B5A5-8AA7-43C5-B3A8-4F421D7A6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197" y="998805"/>
            <a:ext cx="3444003" cy="4593102"/>
          </a:xfrm>
          <a:prstGeom prst="rect">
            <a:avLst/>
          </a:prstGeom>
        </p:spPr>
      </p:pic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00C8FF6D-C528-4784-8707-A4A6B8052302}"/>
              </a:ext>
            </a:extLst>
          </p:cNvPr>
          <p:cNvCxnSpPr>
            <a:cxnSpLocks/>
          </p:cNvCxnSpPr>
          <p:nvPr/>
        </p:nvCxnSpPr>
        <p:spPr>
          <a:xfrm flipV="1">
            <a:off x="5205046" y="1448972"/>
            <a:ext cx="3052689" cy="921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42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377C6E-389E-41F3-B47A-44DDA6BC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Kje stanuje LA?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A292A2A-27E3-4AED-BB88-6AF062737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8921" y="2600293"/>
            <a:ext cx="5694158" cy="293852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8A419E9E-E54F-4400-A107-97B638B7E84D}"/>
              </a:ext>
            </a:extLst>
          </p:cNvPr>
          <p:cNvSpPr txBox="1"/>
          <p:nvPr/>
        </p:nvSpPr>
        <p:spPr>
          <a:xfrm>
            <a:off x="1066800" y="1786597"/>
            <a:ext cx="10468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Drugo praznino v notnem črtovju označimo z modrim krogom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LA</a:t>
            </a:r>
            <a:r>
              <a:rPr lang="sl-SI" dirty="0"/>
              <a:t> na začetku praznine.</a:t>
            </a:r>
          </a:p>
        </p:txBody>
      </p:sp>
      <p:sp>
        <p:nvSpPr>
          <p:cNvPr id="6" name="Elipsa 5">
            <a:extLst>
              <a:ext uri="{FF2B5EF4-FFF2-40B4-BE49-F238E27FC236}">
                <a16:creationId xmlns:a16="http://schemas.microsoft.com/office/drawing/2014/main" id="{D353D078-CCE5-4963-9C3C-EF7612DFA56C}"/>
              </a:ext>
            </a:extLst>
          </p:cNvPr>
          <p:cNvSpPr/>
          <p:nvPr/>
        </p:nvSpPr>
        <p:spPr>
          <a:xfrm>
            <a:off x="5331655" y="3429000"/>
            <a:ext cx="267287" cy="2426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8" name="Raven puščični povezovalnik 7">
            <a:extLst>
              <a:ext uri="{FF2B5EF4-FFF2-40B4-BE49-F238E27FC236}">
                <a16:creationId xmlns:a16="http://schemas.microsoft.com/office/drawing/2014/main" id="{E3F034AE-CAD3-4340-BA89-51F4547F238F}"/>
              </a:ext>
            </a:extLst>
          </p:cNvPr>
          <p:cNvCxnSpPr/>
          <p:nvPr/>
        </p:nvCxnSpPr>
        <p:spPr>
          <a:xfrm>
            <a:off x="3404382" y="2155929"/>
            <a:ext cx="1927273" cy="1149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987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D21A26-A6AF-4127-BD2E-9444C3116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V notno črtovje vpiši tone SO, MI in LA.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B465CEB-67D2-42D8-A887-46B41A54A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Vpiši tone.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7EAE633-0935-4BDE-9D58-AD7EEDFC0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875" y="2473206"/>
            <a:ext cx="6288974" cy="32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24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38BF51-663D-4B14-9E7B-F8137737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Sledi zapisu. Tone pokaži na telesu in zapoj.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sl-SI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7DC722BB-D2AB-4FD2-95EA-2D2E5F581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422" y="2014194"/>
            <a:ext cx="7757530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63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E537B6-098D-494F-9A54-F22CD09775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5C3687-128F-46AC-B20D-FB0D142810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024" y="253548"/>
            <a:ext cx="5851795" cy="6384816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328FD4-8F4F-45D0-B179-C09F34FF8E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22A8B8-E29F-4EB2-95D4-3C24EF2347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51EF9F5-BAA7-45A5-BD84-F3184FCED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E68CC69-7AD8-4C1E-92DC-641000AB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Zaključek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1CEC7C-F55B-427C-837A-650A70977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57805"/>
          </a:xfrm>
        </p:spPr>
        <p:txBody>
          <a:bodyPr>
            <a:normAutofit/>
          </a:bodyPr>
          <a:lstStyle/>
          <a:p>
            <a:r>
              <a:rPr lang="sl-SI" dirty="0"/>
              <a:t>Danes smo spoznali še LA, tako da skupaj poznamo že kar tri tone. </a:t>
            </a:r>
            <a:r>
              <a:rPr lang="sl-SI" dirty="0">
                <a:sym typeface="Wingdings" panose="05000000000000000000" pitchFamily="2" charset="2"/>
              </a:rPr>
              <a:t> naslednjič najdaljujemo z drugim tonom. Mogoče že kdo ve s katerim?  </a:t>
            </a:r>
          </a:p>
          <a:p>
            <a:pPr marL="0" indent="0">
              <a:buNone/>
            </a:pPr>
            <a:endParaRPr lang="sl-SI" dirty="0">
              <a:sym typeface="Wingdings" panose="05000000000000000000" pitchFamily="2" charset="2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BD59AEA-C83D-4CE1-90BB-B7CB62406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986" y="4300236"/>
            <a:ext cx="3445638" cy="17182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4AE7449-7368-4230-AEE9-4762AF8AD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30" y="963270"/>
            <a:ext cx="4743450" cy="3552825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7E6BC01E-A601-40D5-8A02-0A357BC10555}"/>
              </a:ext>
            </a:extLst>
          </p:cNvPr>
          <p:cNvSpPr txBox="1"/>
          <p:nvPr/>
        </p:nvSpPr>
        <p:spPr>
          <a:xfrm>
            <a:off x="792430" y="4979963"/>
            <a:ext cx="474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</a:rPr>
              <a:t>To je za danes vse, lepo bodite.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236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lo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177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Garamond</vt:lpstr>
      <vt:lpstr>Wingdings</vt:lpstr>
      <vt:lpstr>Milo</vt:lpstr>
      <vt:lpstr>Solmizacija, igre s toni </vt:lpstr>
      <vt:lpstr>Ponovitev </vt:lpstr>
      <vt:lpstr>Ponovimo gib roke za tona SO in MI.</vt:lpstr>
      <vt:lpstr>LA </vt:lpstr>
      <vt:lpstr>LA </vt:lpstr>
      <vt:lpstr>Kje stanuje LA?</vt:lpstr>
      <vt:lpstr>V notno črtovje vpiši tone SO, MI in LA.</vt:lpstr>
      <vt:lpstr>Sledi zapisu. Tone pokaži na telesu in zapoj. </vt:lpstr>
      <vt:lpstr>Zaključek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Solmizacija, igre s toni</dc:title>
  <dc:creator>Tanja Špicar</dc:creator>
  <cp:lastModifiedBy>Mateja </cp:lastModifiedBy>
  <cp:revision>3</cp:revision>
  <dcterms:created xsi:type="dcterms:W3CDTF">2020-04-20T13:59:27Z</dcterms:created>
  <dcterms:modified xsi:type="dcterms:W3CDTF">2020-05-05T18:37:07Z</dcterms:modified>
</cp:coreProperties>
</file>