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ja Špicar" initials="TŠ" lastIdx="1" clrIdx="0">
    <p:extLst>
      <p:ext uri="{19B8F6BF-5375-455C-9EA6-DF929625EA0E}">
        <p15:presenceInfo xmlns:p15="http://schemas.microsoft.com/office/powerpoint/2012/main" userId="Tanja Špic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6600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2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0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6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9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8850A0-01A3-4F4E-AA52-F716A9BFD4EB}" type="datetimeFigureOut">
              <a:rPr lang="en-US" smtClean="0"/>
              <a:pPr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06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ovednih-pet.s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adovednih-pet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298B5-8E28-4D46-94BA-C2F7A764F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Tempo in dinamika v glasbi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81ACEA-1578-43FE-B138-2BA5A960E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OŠ. Spodnja Šiška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9CEDCE-F7C6-4C9E-AF1F-C1C32331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00312"/>
            <a:ext cx="6934200" cy="31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F4169-0E7E-4BE1-A735-31A78A8E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C6600"/>
                </a:solidFill>
              </a:rPr>
              <a:t>Znaš? ZNAM. ( ponovitev)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FA1A0F3-4FA6-4E2F-A8EB-2A1C43405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612" y="2349465"/>
            <a:ext cx="2494342" cy="24943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6355D16-E33D-4625-92AB-A323FB09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673" y="2349465"/>
            <a:ext cx="2424369" cy="249434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034D099-D68B-4156-B937-CD0F958C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54" y="2349465"/>
            <a:ext cx="2457780" cy="249434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1212C15-0489-4631-AE26-FE0227F67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996" y="2300894"/>
            <a:ext cx="2722942" cy="25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4FC95-148A-4D97-AC5F-8D2702DD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CRESCENDO? </a:t>
            </a:r>
            <a:r>
              <a:rPr lang="sl-SI" dirty="0">
                <a:solidFill>
                  <a:srgbClr val="FFC000"/>
                </a:solidFill>
              </a:rPr>
              <a:t>DECRESCENDO?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11C7C6-2FEB-44B8-840F-EDABF23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Danes bomo spoznali še dva nova pojma. In sicer: </a:t>
            </a:r>
          </a:p>
          <a:p>
            <a:endParaRPr lang="sl-SI" sz="3200" dirty="0"/>
          </a:p>
          <a:p>
            <a:pPr marL="0" indent="0">
              <a:buNone/>
            </a:pPr>
            <a:r>
              <a:rPr lang="sl-SI" sz="3200" dirty="0"/>
              <a:t>                                       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accent1">
                    <a:lumMod val="50000"/>
                  </a:schemeClr>
                </a:solidFill>
              </a:rPr>
              <a:t>CRESCENDO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4931B8C9-2E3F-43E4-B390-72AA545FA64D}"/>
              </a:ext>
            </a:extLst>
          </p:cNvPr>
          <p:cNvCxnSpPr/>
          <p:nvPr/>
        </p:nvCxnSpPr>
        <p:spPr>
          <a:xfrm flipH="1">
            <a:off x="3643532" y="2672862"/>
            <a:ext cx="1336431" cy="75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E354BE4-BA83-417F-B930-2836A4E4E815}"/>
              </a:ext>
            </a:extLst>
          </p:cNvPr>
          <p:cNvSpPr txBox="1"/>
          <p:nvPr/>
        </p:nvSpPr>
        <p:spPr>
          <a:xfrm>
            <a:off x="5641144" y="296828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53E0330-4D78-4349-902C-1EEE045E6EA1}"/>
              </a:ext>
            </a:extLst>
          </p:cNvPr>
          <p:cNvSpPr txBox="1"/>
          <p:nvPr/>
        </p:nvSpPr>
        <p:spPr>
          <a:xfrm>
            <a:off x="5964702" y="3742006"/>
            <a:ext cx="377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    </a:t>
            </a:r>
            <a:r>
              <a:rPr lang="sl-SI" sz="3200" b="1" dirty="0">
                <a:solidFill>
                  <a:srgbClr val="FFC000"/>
                </a:solidFill>
              </a:rPr>
              <a:t>DECRESCENDO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B544F62F-2CC6-4407-AA38-9D81945A06FE}"/>
              </a:ext>
            </a:extLst>
          </p:cNvPr>
          <p:cNvCxnSpPr/>
          <p:nvPr/>
        </p:nvCxnSpPr>
        <p:spPr>
          <a:xfrm>
            <a:off x="5964702" y="2672862"/>
            <a:ext cx="2082018" cy="90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E867636-8EEC-468C-BFE7-13B2388BA36D}"/>
              </a:ext>
            </a:extLst>
          </p:cNvPr>
          <p:cNvSpPr txBox="1"/>
          <p:nvPr/>
        </p:nvSpPr>
        <p:spPr>
          <a:xfrm>
            <a:off x="3123028" y="4740812"/>
            <a:ext cx="554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Mogoče veste, kaj ta pojma pomenita?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BEA545A-A7B0-440A-97E0-C7335995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24421"/>
            <a:ext cx="867508" cy="10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30ED254-D490-4B28-9816-5C2E0ABD916F}"/>
              </a:ext>
            </a:extLst>
          </p:cNvPr>
          <p:cNvSpPr txBox="1"/>
          <p:nvPr/>
        </p:nvSpPr>
        <p:spPr>
          <a:xfrm>
            <a:off x="689317" y="1758462"/>
            <a:ext cx="42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CC00"/>
                </a:solidFill>
              </a:rPr>
              <a:t>NARAŠČAJOČE = CRESCENDO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CE5368-42AA-4E81-82B2-B1FCA8B7FF0E}"/>
              </a:ext>
            </a:extLst>
          </p:cNvPr>
          <p:cNvSpPr txBox="1"/>
          <p:nvPr/>
        </p:nvSpPr>
        <p:spPr>
          <a:xfrm>
            <a:off x="5964701" y="1758462"/>
            <a:ext cx="479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CC6600"/>
                </a:solidFill>
              </a:rPr>
              <a:t>PADAJOČE = DECRESCENDO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2024E6-8D53-4C5E-9B2B-BDF09726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04" y="2898622"/>
            <a:ext cx="5729947" cy="264459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AFD86E-BA75-40AB-988A-41BC94C43400}"/>
              </a:ext>
            </a:extLst>
          </p:cNvPr>
          <p:cNvSpPr txBox="1"/>
          <p:nvPr/>
        </p:nvSpPr>
        <p:spPr>
          <a:xfrm>
            <a:off x="9186203" y="2475914"/>
            <a:ext cx="1891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dirty="0"/>
              <a:t>Ogledamo si ilustracijo in poslušamo </a:t>
            </a:r>
            <a:r>
              <a:rPr lang="sl-SI" dirty="0" err="1"/>
              <a:t>avdioposnetek</a:t>
            </a:r>
            <a:r>
              <a:rPr lang="sl-SI" dirty="0"/>
              <a:t> </a:t>
            </a:r>
          </a:p>
          <a:p>
            <a:pPr lvl="0"/>
            <a:r>
              <a:rPr lang="sl-SI" dirty="0"/>
              <a:t>Galopiranje. Posnetek najdemo v interaktivnem gradivu na </a:t>
            </a:r>
            <a:r>
              <a:rPr lang="sl-SI" u="sng" dirty="0" err="1">
                <a:hlinkClick r:id="rId3"/>
              </a:rPr>
              <a:t>www.radovednih</a:t>
            </a:r>
            <a:r>
              <a:rPr lang="sl-SI" u="sng" dirty="0">
                <a:hlinkClick r:id="rId3"/>
              </a:rPr>
              <a:t>-</a:t>
            </a:r>
            <a:r>
              <a:rPr lang="sl-SI" u="sng" dirty="0" err="1">
                <a:hlinkClick r:id="rId3"/>
              </a:rPr>
              <a:t>pet.si</a:t>
            </a:r>
            <a:endParaRPr lang="sl-SI" dirty="0"/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EC57D45E-1103-4385-8675-723C27997D76}"/>
              </a:ext>
            </a:extLst>
          </p:cNvPr>
          <p:cNvCxnSpPr/>
          <p:nvPr/>
        </p:nvCxnSpPr>
        <p:spPr>
          <a:xfrm flipH="1">
            <a:off x="7582486" y="2771335"/>
            <a:ext cx="1491176" cy="126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901A700-7B16-40B2-8556-637136F5B91E}"/>
              </a:ext>
            </a:extLst>
          </p:cNvPr>
          <p:cNvSpPr txBox="1"/>
          <p:nvPr/>
        </p:nvSpPr>
        <p:spPr>
          <a:xfrm>
            <a:off x="689317" y="3066756"/>
            <a:ext cx="1974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C6600"/>
                </a:solidFill>
              </a:rPr>
              <a:t>MINI NALOGA</a:t>
            </a:r>
          </a:p>
          <a:p>
            <a:r>
              <a:rPr lang="sl-SI" dirty="0"/>
              <a:t>Dotaknite se ustreznega zapisa dinamike glede na hitrost in glasnost izvajanja.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184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0CB17C-2C66-4C9A-BBD9-078D749A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i="1" dirty="0">
                <a:solidFill>
                  <a:schemeClr val="accent2">
                    <a:lumMod val="50000"/>
                  </a:schemeClr>
                </a:solidFill>
              </a:rPr>
              <a:t>Simfonija</a:t>
            </a:r>
            <a:r>
              <a:rPr lang="sl-SI" b="1" dirty="0">
                <a:solidFill>
                  <a:srgbClr val="FFC000"/>
                </a:solidFill>
              </a:rPr>
              <a:t> </a:t>
            </a:r>
            <a:r>
              <a:rPr lang="sl-SI" i="1" dirty="0">
                <a:solidFill>
                  <a:schemeClr val="accent2">
                    <a:lumMod val="50000"/>
                  </a:schemeClr>
                </a:solidFill>
              </a:rPr>
              <a:t>presenečenja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4A2FDE-3DC3-4DB5-BFFC-9935ED01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174339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l-SI" dirty="0"/>
              <a:t>Skladatelj Joseph Haydn je pred mnogimi leti napisal posebno skladbo, Simfonijo presenečenja, kjer se je poigral z dinamiko.</a:t>
            </a:r>
          </a:p>
          <a:p>
            <a:pPr>
              <a:lnSpc>
                <a:spcPct val="110000"/>
              </a:lnSpc>
            </a:pPr>
            <a:r>
              <a:rPr lang="sl-SI" dirty="0"/>
              <a:t>Poslušamo </a:t>
            </a:r>
            <a:r>
              <a:rPr lang="sl-SI" dirty="0" err="1"/>
              <a:t>avdioposnetek</a:t>
            </a:r>
            <a:r>
              <a:rPr lang="sl-SI" dirty="0"/>
              <a:t> , Joseph Haydn: Simfonija presenečenja. Posnetek najdemo v interaktivnem gradivu na </a:t>
            </a:r>
            <a:r>
              <a:rPr lang="sl-SI" u="sng" dirty="0" err="1">
                <a:hlinkClick r:id="rId2"/>
              </a:rPr>
              <a:t>www.radovednih</a:t>
            </a:r>
            <a:r>
              <a:rPr lang="sl-SI" u="sng" dirty="0">
                <a:hlinkClick r:id="rId2"/>
              </a:rPr>
              <a:t>-</a:t>
            </a:r>
            <a:r>
              <a:rPr lang="sl-SI" u="sng" dirty="0" err="1">
                <a:hlinkClick r:id="rId2"/>
              </a:rPr>
              <a:t>pet.si</a:t>
            </a: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37DA03-4A13-49D0-809C-22EC7FAD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04" y="4759783"/>
            <a:ext cx="2552359" cy="1180466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B04FC015-08AE-47C2-9500-18487B226C1E}"/>
              </a:ext>
            </a:extLst>
          </p:cNvPr>
          <p:cNvCxnSpPr>
            <a:cxnSpLocks/>
          </p:cNvCxnSpPr>
          <p:nvPr/>
        </p:nvCxnSpPr>
        <p:spPr>
          <a:xfrm>
            <a:off x="4560537" y="4801620"/>
            <a:ext cx="1065381" cy="91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id="{5C6DFBA8-B88B-4949-BBE3-790BFEBD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333" y="286603"/>
            <a:ext cx="3411855" cy="4549140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C2EE69E-F868-4263-9F97-7A7A2798456E}"/>
              </a:ext>
            </a:extLst>
          </p:cNvPr>
          <p:cNvSpPr txBox="1"/>
          <p:nvPr/>
        </p:nvSpPr>
        <p:spPr>
          <a:xfrm>
            <a:off x="8159262" y="5038155"/>
            <a:ext cx="353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(Joseph Haydn)</a:t>
            </a:r>
          </a:p>
        </p:txBody>
      </p:sp>
    </p:spTree>
    <p:extLst>
      <p:ext uri="{BB962C8B-B14F-4D97-AF65-F5344CB8AC3E}">
        <p14:creationId xmlns:p14="http://schemas.microsoft.com/office/powerpoint/2010/main" val="37398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F526B89-5C8C-4F6C-9BE9-321987E6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94" y="379827"/>
            <a:ext cx="4159263" cy="5641145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FBAF805-9D36-427D-9A72-5FF4A7389EA3}"/>
              </a:ext>
            </a:extLst>
          </p:cNvPr>
          <p:cNvSpPr/>
          <p:nvPr/>
        </p:nvSpPr>
        <p:spPr>
          <a:xfrm>
            <a:off x="5880295" y="815926"/>
            <a:ext cx="5570807" cy="8721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C718BCF-AA0A-484E-A5F5-66212A54CF70}"/>
              </a:ext>
            </a:extLst>
          </p:cNvPr>
          <p:cNvSpPr txBox="1"/>
          <p:nvPr/>
        </p:nvSpPr>
        <p:spPr>
          <a:xfrm>
            <a:off x="6096000" y="815926"/>
            <a:ext cx="520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Odpri delovni zvezek na strani 69. Skupaj s prsti spremljaj sličice.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0396FD0-521D-4041-B550-A9AED246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94" y="2009775"/>
            <a:ext cx="381416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975045-F295-485C-B076-FF264145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CC00"/>
                </a:solidFill>
              </a:rPr>
              <a:t>KONEC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8CC16D0-A965-4FF4-9DB8-D35D75F11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6" r="18328" b="1"/>
          <a:stretch/>
        </p:blipFill>
        <p:spPr>
          <a:xfrm>
            <a:off x="210655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C03356-6562-4A39-A166-CD48947F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dirty="0"/>
              <a:t>Pa smo prišli do konca še ene ure. </a:t>
            </a:r>
            <a:r>
              <a:rPr lang="sl-SI" sz="2400" dirty="0">
                <a:sym typeface="Wingdings" panose="05000000000000000000" pitchFamily="2" charset="2"/>
              </a:rPr>
              <a:t> To je za danes vse, lepo se imejte. </a:t>
            </a:r>
          </a:p>
        </p:txBody>
      </p:sp>
    </p:spTree>
    <p:extLst>
      <p:ext uri="{BB962C8B-B14F-4D97-AF65-F5344CB8AC3E}">
        <p14:creationId xmlns:p14="http://schemas.microsoft.com/office/powerpoint/2010/main" val="834919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Retrospektiva</vt:lpstr>
      <vt:lpstr>Tempo in dinamika v glasbi</vt:lpstr>
      <vt:lpstr>Znaš? ZNAM. ( ponovitev)</vt:lpstr>
      <vt:lpstr>CRESCENDO? DECRESCENDO?</vt:lpstr>
      <vt:lpstr>PowerPoint Presentation</vt:lpstr>
      <vt:lpstr>Simfonija presenečenja</vt:lpstr>
      <vt:lpstr>PowerPoint Presentation</vt:lpstr>
      <vt:lpstr>KONEC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in dinamika v glasbi</dc:title>
  <dc:creator>Tanja Špicar</dc:creator>
  <cp:lastModifiedBy>Lota Gasser</cp:lastModifiedBy>
  <cp:revision>1</cp:revision>
  <dcterms:created xsi:type="dcterms:W3CDTF">2020-04-18T12:27:31Z</dcterms:created>
  <dcterms:modified xsi:type="dcterms:W3CDTF">2020-04-19T06:34:14Z</dcterms:modified>
</cp:coreProperties>
</file>